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7.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9.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10.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1.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13.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4.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15.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6.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17.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18.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19.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20.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21.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notesSlides/notesSlide22.xml" ContentType="application/vnd.openxmlformats-officedocument.presentationml.notesSlide+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23.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24.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25.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26.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27.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28.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29.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30.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31.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32.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33.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notesSlides/notesSlide34.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notesSlides/notesSlide35.xml" ContentType="application/vnd.openxmlformats-officedocument.presentationml.notesSlide+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36.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37.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notesSlides/notesSlide38.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39.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notesSlides/notesSlide40.xml" ContentType="application/vnd.openxmlformats-officedocument.presentationml.notesSlide+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42.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notesSlides/notesSlide43.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44.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45.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notesSlides/notesSlide46.xml" ContentType="application/vnd.openxmlformats-officedocument.presentationml.notesSlide+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notesSlides/notesSlide47.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notesSlides/notesSlide48.xml" ContentType="application/vnd.openxmlformats-officedocument.presentationml.notesSlide+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notesSlides/notesSlide49.xml" ContentType="application/vnd.openxmlformats-officedocument.presentationml.notesSlide+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notesSlides/notesSlide50.xml" ContentType="application/vnd.openxmlformats-officedocument.presentationml.notesSlide+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notesSlides/notesSlide51.xml" ContentType="application/vnd.openxmlformats-officedocument.presentationml.notesSlide+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notesSlides/notesSlide52.xml" ContentType="application/vnd.openxmlformats-officedocument.presentationml.notesSlide+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53.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notesSlides/notesSlide54.xml" ContentType="application/vnd.openxmlformats-officedocument.presentationml.notesSlide+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notesSlides/notesSlide57.xml" ContentType="application/vnd.openxmlformats-officedocument.presentationml.notesSlide+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notesSlides/notesSlide58.xml" ContentType="application/vnd.openxmlformats-officedocument.presentationml.notesSlide+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notesSlides/notesSlide59.xml" ContentType="application/vnd.openxmlformats-officedocument.presentationml.notesSlide+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notesSlides/notesSlide60.xml" ContentType="application/vnd.openxmlformats-officedocument.presentationml.notesSlide+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notesSlides/notesSlide61.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notesSlides/notesSlide62.xml" ContentType="application/vnd.openxmlformats-officedocument.presentationml.notesSlide+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notesSlides/notesSlide63.xml" ContentType="application/vnd.openxmlformats-officedocument.presentationml.notesSlide+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notesSlides/notesSlide64.xml" ContentType="application/vnd.openxmlformats-officedocument.presentationml.notesSlide+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notesSlides/notesSlide65.xml" ContentType="application/vnd.openxmlformats-officedocument.presentationml.notesSlide+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notesSlides/notesSlide6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notesSlides/notesSlide67.xml" ContentType="application/vnd.openxmlformats-officedocument.presentationml.notesSlide+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notesSlides/notesSlide68.xml" ContentType="application/vnd.openxmlformats-officedocument.presentationml.notesSlide+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notesSlides/notesSlide69.xml" ContentType="application/vnd.openxmlformats-officedocument.presentationml.notesSlide+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notesSlides/notesSlide70.xml" ContentType="application/vnd.openxmlformats-officedocument.presentationml.notesSlide+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notesSlides/notesSlide71.xml" ContentType="application/vnd.openxmlformats-officedocument.presentationml.notesSlide+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notesSlides/notesSlide72.xml" ContentType="application/vnd.openxmlformats-officedocument.presentationml.notesSlid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notesSlides/notesSlide73.xml" ContentType="application/vnd.openxmlformats-officedocument.presentationml.notesSlide+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notesSlides/notesSlide74.xml" ContentType="application/vnd.openxmlformats-officedocument.presentationml.notesSlide+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notesSlides/notesSlide75.xml" ContentType="application/vnd.openxmlformats-officedocument.presentationml.notesSlide+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notesSlides/notesSlide76.xml" ContentType="application/vnd.openxmlformats-officedocument.presentationml.notesSlide+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notesSlides/notesSlide77.xml" ContentType="application/vnd.openxmlformats-officedocument.presentationml.notesSlide+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notesSlides/notesSlide78.xml" ContentType="application/vnd.openxmlformats-officedocument.presentationml.notesSlide+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22"/>
  </p:sldMasterIdLst>
  <p:notesMasterIdLst>
    <p:notesMasterId r:id="rId109"/>
  </p:notesMasterIdLst>
  <p:handoutMasterIdLst>
    <p:handoutMasterId r:id="rId110"/>
  </p:handoutMasterIdLst>
  <p:sldIdLst>
    <p:sldId id="259" r:id="rId23"/>
    <p:sldId id="263" r:id="rId24"/>
    <p:sldId id="336" r:id="rId25"/>
    <p:sldId id="344" r:id="rId26"/>
    <p:sldId id="264" r:id="rId27"/>
    <p:sldId id="357" r:id="rId28"/>
    <p:sldId id="265" r:id="rId29"/>
    <p:sldId id="266" r:id="rId30"/>
    <p:sldId id="267" r:id="rId31"/>
    <p:sldId id="268" r:id="rId32"/>
    <p:sldId id="269" r:id="rId33"/>
    <p:sldId id="337" r:id="rId34"/>
    <p:sldId id="347" r:id="rId35"/>
    <p:sldId id="271" r:id="rId36"/>
    <p:sldId id="272" r:id="rId37"/>
    <p:sldId id="273" r:id="rId38"/>
    <p:sldId id="274" r:id="rId39"/>
    <p:sldId id="345" r:id="rId40"/>
    <p:sldId id="276" r:id="rId41"/>
    <p:sldId id="34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348" r:id="rId58"/>
    <p:sldId id="292" r:id="rId59"/>
    <p:sldId id="293" r:id="rId60"/>
    <p:sldId id="294" r:id="rId61"/>
    <p:sldId id="295" r:id="rId62"/>
    <p:sldId id="296" r:id="rId63"/>
    <p:sldId id="297" r:id="rId64"/>
    <p:sldId id="298" r:id="rId65"/>
    <p:sldId id="299" r:id="rId66"/>
    <p:sldId id="349" r:id="rId67"/>
    <p:sldId id="300" r:id="rId68"/>
    <p:sldId id="301" r:id="rId69"/>
    <p:sldId id="302" r:id="rId70"/>
    <p:sldId id="303" r:id="rId71"/>
    <p:sldId id="304" r:id="rId72"/>
    <p:sldId id="305" r:id="rId73"/>
    <p:sldId id="350" r:id="rId74"/>
    <p:sldId id="306" r:id="rId75"/>
    <p:sldId id="307" r:id="rId76"/>
    <p:sldId id="308" r:id="rId77"/>
    <p:sldId id="309" r:id="rId78"/>
    <p:sldId id="310" r:id="rId79"/>
    <p:sldId id="311" r:id="rId80"/>
    <p:sldId id="352" r:id="rId81"/>
    <p:sldId id="313" r:id="rId82"/>
    <p:sldId id="314" r:id="rId83"/>
    <p:sldId id="315" r:id="rId84"/>
    <p:sldId id="316" r:id="rId85"/>
    <p:sldId id="317" r:id="rId86"/>
    <p:sldId id="318" r:id="rId87"/>
    <p:sldId id="319" r:id="rId88"/>
    <p:sldId id="320" r:id="rId89"/>
    <p:sldId id="351" r:id="rId90"/>
    <p:sldId id="321" r:id="rId91"/>
    <p:sldId id="322" r:id="rId92"/>
    <p:sldId id="323" r:id="rId93"/>
    <p:sldId id="324" r:id="rId94"/>
    <p:sldId id="325" r:id="rId95"/>
    <p:sldId id="326" r:id="rId96"/>
    <p:sldId id="327" r:id="rId97"/>
    <p:sldId id="328" r:id="rId98"/>
    <p:sldId id="329" r:id="rId99"/>
    <p:sldId id="330" r:id="rId100"/>
    <p:sldId id="331" r:id="rId101"/>
    <p:sldId id="332" r:id="rId102"/>
    <p:sldId id="333" r:id="rId103"/>
    <p:sldId id="334" r:id="rId104"/>
    <p:sldId id="354" r:id="rId105"/>
    <p:sldId id="261" r:id="rId106"/>
    <p:sldId id="262" r:id="rId107"/>
    <p:sldId id="258" r:id="rId108"/>
  </p:sldIdLst>
  <p:sldSz cx="9144000" cy="5143500" type="screen16x9"/>
  <p:notesSz cx="6858000" cy="9144000"/>
  <p:custDataLst>
    <p:tags r:id="rId111"/>
  </p:custData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3" orient="horz" pos="2913" userDrawn="1">
          <p15:clr>
            <a:srgbClr val="A4A3A4"/>
          </p15:clr>
        </p15:guide>
        <p15:guide id="4" pos="5511" userDrawn="1">
          <p15:clr>
            <a:srgbClr val="A4A3A4"/>
          </p15:clr>
        </p15:guide>
        <p15:guide id="5" orient="horz" pos="1847" userDrawn="1">
          <p15:clr>
            <a:srgbClr val="A4A3A4"/>
          </p15:clr>
        </p15:guide>
        <p15:guide id="6" orient="horz" pos="1756" userDrawn="1">
          <p15:clr>
            <a:srgbClr val="A4A3A4"/>
          </p15:clr>
        </p15:guide>
        <p15:guide id="7" orient="horz" pos="713" userDrawn="1">
          <p15:clr>
            <a:srgbClr val="A4A3A4"/>
          </p15:clr>
        </p15:guide>
        <p15:guide id="8" pos="249" userDrawn="1">
          <p15:clr>
            <a:srgbClr val="A4A3A4"/>
          </p15:clr>
        </p15:guide>
        <p15:guide id="9" pos="1950" userDrawn="1">
          <p15:clr>
            <a:srgbClr val="A4A3A4"/>
          </p15:clr>
        </p15:guide>
        <p15:guide id="10" pos="2041" userDrawn="1">
          <p15:clr>
            <a:srgbClr val="A4A3A4"/>
          </p15:clr>
        </p15:guide>
        <p15:guide id="11" pos="3719" userDrawn="1">
          <p15:clr>
            <a:srgbClr val="A4A3A4"/>
          </p15:clr>
        </p15:guide>
        <p15:guide id="13" pos="381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7A7A7A"/>
    <a:srgbClr val="989898"/>
    <a:srgbClr val="08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3" autoAdjust="0"/>
    <p:restoredTop sz="94660"/>
  </p:normalViewPr>
  <p:slideViewPr>
    <p:cSldViewPr snapToGrid="0" showGuides="1">
      <p:cViewPr varScale="1">
        <p:scale>
          <a:sx n="164" d="100"/>
          <a:sy n="164" d="100"/>
        </p:scale>
        <p:origin x="-114" y="-96"/>
      </p:cViewPr>
      <p:guideLst>
        <p:guide orient="horz" pos="2913"/>
        <p:guide orient="horz" pos="1847"/>
        <p:guide orient="horz" pos="1756"/>
        <p:guide orient="horz" pos="713"/>
        <p:guide pos="5511"/>
        <p:guide pos="249"/>
        <p:guide pos="1950"/>
        <p:guide pos="2041"/>
        <p:guide pos="3719"/>
        <p:guide pos="3810"/>
      </p:guideLst>
    </p:cSldViewPr>
  </p:slideViewPr>
  <p:notesTextViewPr>
    <p:cViewPr>
      <p:scale>
        <a:sx n="1" d="1"/>
        <a:sy n="1" d="1"/>
      </p:scale>
      <p:origin x="0" y="0"/>
    </p:cViewPr>
  </p:notesTextViewPr>
  <p:notesViewPr>
    <p:cSldViewPr snapToGrid="0" showGuides="1">
      <p:cViewPr>
        <p:scale>
          <a:sx n="150" d="100"/>
          <a:sy n="150" d="100"/>
        </p:scale>
        <p:origin x="-2472" y="3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customXml" Target="../customXml/item21.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85.xml"/><Relationship Id="rId11" Type="http://schemas.openxmlformats.org/officeDocument/2006/relationships/customXml" Target="../customXml/item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13"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slide" Target="slides/slide86.xml"/><Relationship Id="rId20" Type="http://schemas.openxmlformats.org/officeDocument/2006/relationships/customXml" Target="../customXml/item2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1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slide" Target="slides/slide84.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7.xml"/><Relationship Id="rId109" Type="http://schemas.openxmlformats.org/officeDocument/2006/relationships/notesMaster" Target="notesMasters/notesMaster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 Id="rId2" Type="http://schemas.openxmlformats.org/officeDocument/2006/relationships/customXml" Target="../customXml/item2.xml"/><Relationship Id="rId2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319B2-9576-4937-BC7B-32C66AE93E63}"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7C495447-A5EA-4285-B292-9B5C0996E906}">
      <dgm:prSet phldrT="[Text]"/>
      <dgm:spPr>
        <a:solidFill>
          <a:schemeClr val="accent1">
            <a:lumMod val="75000"/>
          </a:schemeClr>
        </a:solidFill>
      </dgm:spPr>
      <dgm:t>
        <a:bodyPr/>
        <a:lstStyle/>
        <a:p>
          <a:r>
            <a:rPr lang="en-US" noProof="0" dirty="0" smtClean="0">
              <a:solidFill>
                <a:schemeClr val="bg1"/>
              </a:solidFill>
            </a:rPr>
            <a:t>Quality</a:t>
          </a:r>
          <a:endParaRPr lang="en-US" noProof="0" dirty="0">
            <a:solidFill>
              <a:schemeClr val="bg1"/>
            </a:solidFill>
          </a:endParaRPr>
        </a:p>
      </dgm:t>
    </dgm:pt>
    <dgm:pt modelId="{72632C63-BB0F-4305-9FC8-753B4850A194}" type="parTrans" cxnId="{9BDADCAA-D524-4EDB-8B4D-03E96C9981D2}">
      <dgm:prSet/>
      <dgm:spPr/>
      <dgm:t>
        <a:bodyPr/>
        <a:lstStyle/>
        <a:p>
          <a:endParaRPr lang="en-US"/>
        </a:p>
      </dgm:t>
    </dgm:pt>
    <dgm:pt modelId="{E8E52377-9FA4-45C2-A3B6-6D28C8808061}" type="sibTrans" cxnId="{9BDADCAA-D524-4EDB-8B4D-03E96C9981D2}">
      <dgm:prSet/>
      <dgm:spPr/>
      <dgm:t>
        <a:bodyPr/>
        <a:lstStyle/>
        <a:p>
          <a:endParaRPr lang="en-US"/>
        </a:p>
      </dgm:t>
    </dgm:pt>
    <dgm:pt modelId="{CA8F325F-4482-4BE4-81AC-1DC0CF8257D8}">
      <dgm:prSet phldrT="[Text]" custT="1"/>
      <dgm:spPr>
        <a:solidFill>
          <a:schemeClr val="accent1">
            <a:lumMod val="60000"/>
            <a:lumOff val="40000"/>
          </a:schemeClr>
        </a:solidFill>
      </dgm:spPr>
      <dgm:t>
        <a:bodyPr/>
        <a:lstStyle/>
        <a:p>
          <a:r>
            <a:rPr lang="en-US" sz="1200" b="1" noProof="0" dirty="0" smtClean="0"/>
            <a:t>Transcendent</a:t>
          </a:r>
          <a:endParaRPr lang="en-US" sz="1200" b="1" noProof="0" dirty="0"/>
        </a:p>
      </dgm:t>
    </dgm:pt>
    <dgm:pt modelId="{6C2A1A27-0894-4F63-B300-D8DB6E621E85}" type="parTrans" cxnId="{5508AE2E-FD86-4B24-86EE-4DA397E2448D}">
      <dgm:prSet/>
      <dgm:spPr/>
      <dgm:t>
        <a:bodyPr/>
        <a:lstStyle/>
        <a:p>
          <a:endParaRPr lang="en-US" noProof="0" dirty="0"/>
        </a:p>
      </dgm:t>
    </dgm:pt>
    <dgm:pt modelId="{2708E40F-CEBC-42C9-80E4-CE5D8224485A}" type="sibTrans" cxnId="{5508AE2E-FD86-4B24-86EE-4DA397E2448D}">
      <dgm:prSet/>
      <dgm:spPr/>
      <dgm:t>
        <a:bodyPr/>
        <a:lstStyle/>
        <a:p>
          <a:endParaRPr lang="en-US"/>
        </a:p>
      </dgm:t>
    </dgm:pt>
    <dgm:pt modelId="{6F395F94-8161-47CC-8ABC-9E7DE96CB363}">
      <dgm:prSet phldrT="[Text]" custT="1"/>
      <dgm:spPr>
        <a:solidFill>
          <a:schemeClr val="accent1">
            <a:lumMod val="60000"/>
            <a:lumOff val="40000"/>
          </a:schemeClr>
        </a:solidFill>
      </dgm:spPr>
      <dgm:t>
        <a:bodyPr/>
        <a:lstStyle/>
        <a:p>
          <a:r>
            <a:rPr lang="en-US" sz="1200" b="1" noProof="0" dirty="0" smtClean="0"/>
            <a:t>Product related</a:t>
          </a:r>
          <a:endParaRPr lang="en-US" sz="1200" b="1" noProof="0" dirty="0"/>
        </a:p>
      </dgm:t>
    </dgm:pt>
    <dgm:pt modelId="{E744A39D-76CB-4DA7-B97D-F33A3374D783}" type="parTrans" cxnId="{3C540F61-BB86-4542-8B9B-D9C6437F5A5A}">
      <dgm:prSet/>
      <dgm:spPr/>
      <dgm:t>
        <a:bodyPr/>
        <a:lstStyle/>
        <a:p>
          <a:endParaRPr lang="en-US" noProof="0" dirty="0"/>
        </a:p>
      </dgm:t>
    </dgm:pt>
    <dgm:pt modelId="{250D6FBD-A09D-4C0B-956A-1B2579543992}" type="sibTrans" cxnId="{3C540F61-BB86-4542-8B9B-D9C6437F5A5A}">
      <dgm:prSet/>
      <dgm:spPr/>
      <dgm:t>
        <a:bodyPr/>
        <a:lstStyle/>
        <a:p>
          <a:endParaRPr lang="en-US"/>
        </a:p>
      </dgm:t>
    </dgm:pt>
    <dgm:pt modelId="{980B64A6-9187-4EE6-B11F-50A65C9A1CA4}">
      <dgm:prSet phldrT="[Text]" custT="1"/>
      <dgm:spPr>
        <a:solidFill>
          <a:schemeClr val="accent1">
            <a:lumMod val="60000"/>
            <a:lumOff val="40000"/>
          </a:schemeClr>
        </a:solidFill>
      </dgm:spPr>
      <dgm:t>
        <a:bodyPr/>
        <a:lstStyle/>
        <a:p>
          <a:r>
            <a:rPr lang="en-US" sz="1200" b="1" noProof="0" dirty="0" smtClean="0"/>
            <a:t>Customer related</a:t>
          </a:r>
          <a:endParaRPr lang="en-US" sz="1200" b="1" noProof="0" dirty="0"/>
        </a:p>
      </dgm:t>
    </dgm:pt>
    <dgm:pt modelId="{DC44D26C-6BF2-412B-832E-07033BB25E2A}" type="parTrans" cxnId="{2E204D56-5652-40E2-943A-405F1EE77D4E}">
      <dgm:prSet/>
      <dgm:spPr/>
      <dgm:t>
        <a:bodyPr/>
        <a:lstStyle/>
        <a:p>
          <a:endParaRPr lang="en-US" noProof="0" dirty="0"/>
        </a:p>
      </dgm:t>
    </dgm:pt>
    <dgm:pt modelId="{BCFB3BE2-C10C-46C5-A2B9-C631BF3395D3}" type="sibTrans" cxnId="{2E204D56-5652-40E2-943A-405F1EE77D4E}">
      <dgm:prSet/>
      <dgm:spPr/>
      <dgm:t>
        <a:bodyPr/>
        <a:lstStyle/>
        <a:p>
          <a:endParaRPr lang="en-US"/>
        </a:p>
      </dgm:t>
    </dgm:pt>
    <dgm:pt modelId="{7FB06622-6E7B-4E3D-B598-27F6107992E0}">
      <dgm:prSet phldrT="[Text]" custT="1"/>
      <dgm:spPr>
        <a:solidFill>
          <a:schemeClr val="accent1">
            <a:lumMod val="60000"/>
            <a:lumOff val="40000"/>
          </a:schemeClr>
        </a:solidFill>
      </dgm:spPr>
      <dgm:t>
        <a:bodyPr/>
        <a:lstStyle/>
        <a:p>
          <a:r>
            <a:rPr lang="en-US" sz="1200" b="1" noProof="0" dirty="0" smtClean="0"/>
            <a:t>Value related</a:t>
          </a:r>
          <a:endParaRPr lang="en-US" sz="1200" b="1" noProof="0" dirty="0"/>
        </a:p>
      </dgm:t>
    </dgm:pt>
    <dgm:pt modelId="{8D4B40EB-4A20-41C5-ADCC-ED82D2312328}" type="parTrans" cxnId="{837C14A7-82E8-4D2B-BA2F-7CE3857FE2AE}">
      <dgm:prSet/>
      <dgm:spPr/>
      <dgm:t>
        <a:bodyPr/>
        <a:lstStyle/>
        <a:p>
          <a:endParaRPr lang="en-US" noProof="0" dirty="0"/>
        </a:p>
      </dgm:t>
    </dgm:pt>
    <dgm:pt modelId="{90F588CB-A4C1-49A4-8124-BB3A7DFF6C9D}" type="sibTrans" cxnId="{837C14A7-82E8-4D2B-BA2F-7CE3857FE2AE}">
      <dgm:prSet/>
      <dgm:spPr/>
      <dgm:t>
        <a:bodyPr/>
        <a:lstStyle/>
        <a:p>
          <a:endParaRPr lang="en-US"/>
        </a:p>
      </dgm:t>
    </dgm:pt>
    <dgm:pt modelId="{F2F97589-99A1-43D7-B2D2-89D3CAC8268D}">
      <dgm:prSet phldrT="[Text]" custT="1"/>
      <dgm:spPr>
        <a:solidFill>
          <a:schemeClr val="accent1">
            <a:lumMod val="20000"/>
            <a:lumOff val="80000"/>
          </a:schemeClr>
        </a:solidFill>
      </dgm:spPr>
      <dgm:t>
        <a:bodyPr/>
        <a:lstStyle/>
        <a:p>
          <a:r>
            <a:rPr lang="en-US" sz="1000" noProof="0" dirty="0" smtClean="0">
              <a:solidFill>
                <a:schemeClr val="tx1"/>
              </a:solidFill>
            </a:rPr>
            <a:t>The „common sense“ concept of quality</a:t>
          </a:r>
          <a:endParaRPr lang="en-US" sz="1000" noProof="0" dirty="0">
            <a:solidFill>
              <a:schemeClr val="tx1"/>
            </a:solidFill>
          </a:endParaRPr>
        </a:p>
      </dgm:t>
    </dgm:pt>
    <dgm:pt modelId="{1374452C-F611-402C-A214-9567A0AAEC26}" type="parTrans" cxnId="{45B7EF5D-7A86-49E2-9444-C27989DBD4DB}">
      <dgm:prSet/>
      <dgm:spPr/>
      <dgm:t>
        <a:bodyPr/>
        <a:lstStyle/>
        <a:p>
          <a:endParaRPr lang="en-US" noProof="0" dirty="0"/>
        </a:p>
      </dgm:t>
    </dgm:pt>
    <dgm:pt modelId="{8FC71D19-22D1-40DC-99EF-2BB4E30E8F98}" type="sibTrans" cxnId="{45B7EF5D-7A86-49E2-9444-C27989DBD4DB}">
      <dgm:prSet/>
      <dgm:spPr/>
      <dgm:t>
        <a:bodyPr/>
        <a:lstStyle/>
        <a:p>
          <a:endParaRPr lang="en-US"/>
        </a:p>
      </dgm:t>
    </dgm:pt>
    <dgm:pt modelId="{8B201698-EECD-4339-B067-AC4CAE0E0AF7}">
      <dgm:prSet phldrT="[Text]" custT="1"/>
      <dgm:spPr>
        <a:solidFill>
          <a:schemeClr val="accent1">
            <a:lumMod val="20000"/>
            <a:lumOff val="80000"/>
          </a:schemeClr>
        </a:solidFill>
      </dgm:spPr>
      <dgm:t>
        <a:bodyPr/>
        <a:lstStyle/>
        <a:p>
          <a:r>
            <a:rPr lang="en-US" sz="1000" noProof="0" dirty="0" smtClean="0">
              <a:solidFill>
                <a:schemeClr val="tx1"/>
              </a:solidFill>
            </a:rPr>
            <a:t>A product meets general requirements</a:t>
          </a:r>
          <a:endParaRPr lang="en-US" sz="1000" noProof="0" dirty="0">
            <a:solidFill>
              <a:schemeClr val="tx1"/>
            </a:solidFill>
          </a:endParaRPr>
        </a:p>
      </dgm:t>
    </dgm:pt>
    <dgm:pt modelId="{FCB5E81C-28E7-4363-9CF8-478831BEA36F}" type="parTrans" cxnId="{B0D8D84E-682C-44B5-BC3F-EDC104DE6442}">
      <dgm:prSet/>
      <dgm:spPr/>
      <dgm:t>
        <a:bodyPr/>
        <a:lstStyle/>
        <a:p>
          <a:endParaRPr lang="en-US" noProof="0" dirty="0"/>
        </a:p>
      </dgm:t>
    </dgm:pt>
    <dgm:pt modelId="{B1F2207B-7E01-41E0-A1BD-B0A565F90923}" type="sibTrans" cxnId="{B0D8D84E-682C-44B5-BC3F-EDC104DE6442}">
      <dgm:prSet/>
      <dgm:spPr/>
      <dgm:t>
        <a:bodyPr/>
        <a:lstStyle/>
        <a:p>
          <a:endParaRPr lang="en-US"/>
        </a:p>
      </dgm:t>
    </dgm:pt>
    <dgm:pt modelId="{00ED2CAA-B066-4101-95D7-535D44CC56CD}">
      <dgm:prSet phldrT="[Text]" custT="1"/>
      <dgm:spPr>
        <a:solidFill>
          <a:schemeClr val="accent1">
            <a:lumMod val="20000"/>
            <a:lumOff val="80000"/>
          </a:schemeClr>
        </a:solidFill>
      </dgm:spPr>
      <dgm:t>
        <a:bodyPr/>
        <a:lstStyle/>
        <a:p>
          <a:r>
            <a:rPr lang="en-US" sz="1000" noProof="0" dirty="0" smtClean="0">
              <a:solidFill>
                <a:schemeClr val="tx1"/>
              </a:solidFill>
            </a:rPr>
            <a:t>e.g. the faster a car the better its quality</a:t>
          </a:r>
          <a:endParaRPr lang="en-US" sz="1000" noProof="0" dirty="0">
            <a:solidFill>
              <a:schemeClr val="tx1"/>
            </a:solidFill>
          </a:endParaRPr>
        </a:p>
      </dgm:t>
    </dgm:pt>
    <dgm:pt modelId="{B10D3621-209D-4A5A-89DF-42602D1C4585}" type="parTrans" cxnId="{22487A42-9E2F-4CC2-8349-E3D222D35AFF}">
      <dgm:prSet/>
      <dgm:spPr/>
      <dgm:t>
        <a:bodyPr/>
        <a:lstStyle/>
        <a:p>
          <a:endParaRPr lang="en-US" noProof="0" dirty="0"/>
        </a:p>
      </dgm:t>
    </dgm:pt>
    <dgm:pt modelId="{2967E251-9759-405D-829F-549556398928}" type="sibTrans" cxnId="{22487A42-9E2F-4CC2-8349-E3D222D35AFF}">
      <dgm:prSet/>
      <dgm:spPr/>
      <dgm:t>
        <a:bodyPr/>
        <a:lstStyle/>
        <a:p>
          <a:endParaRPr lang="en-US"/>
        </a:p>
      </dgm:t>
    </dgm:pt>
    <dgm:pt modelId="{1943B327-F066-47B3-92A9-0C84E2176CF1}">
      <dgm:prSet phldrT="[Text]" custT="1"/>
      <dgm:spPr>
        <a:solidFill>
          <a:schemeClr val="accent1">
            <a:lumMod val="20000"/>
            <a:lumOff val="80000"/>
          </a:schemeClr>
        </a:solidFill>
      </dgm:spPr>
      <dgm:t>
        <a:bodyPr/>
        <a:lstStyle/>
        <a:p>
          <a:r>
            <a:rPr lang="en-US" sz="1000" noProof="0" dirty="0" smtClean="0">
              <a:solidFill>
                <a:schemeClr val="tx1"/>
              </a:solidFill>
            </a:rPr>
            <a:t>Quality is absolute; you can perceive it immediately</a:t>
          </a:r>
          <a:endParaRPr lang="en-US" sz="1000" noProof="0" dirty="0">
            <a:solidFill>
              <a:schemeClr val="tx1"/>
            </a:solidFill>
          </a:endParaRPr>
        </a:p>
      </dgm:t>
    </dgm:pt>
    <dgm:pt modelId="{D69D0E43-ED00-43D5-BA8A-3771FED1C8EA}" type="parTrans" cxnId="{E94A7324-BDBC-48FA-A599-F24444434680}">
      <dgm:prSet/>
      <dgm:spPr/>
      <dgm:t>
        <a:bodyPr/>
        <a:lstStyle/>
        <a:p>
          <a:endParaRPr lang="en-US" noProof="0" dirty="0"/>
        </a:p>
      </dgm:t>
    </dgm:pt>
    <dgm:pt modelId="{E82EAAED-7115-4D90-AD66-DD84B12EDC86}" type="sibTrans" cxnId="{E94A7324-BDBC-48FA-A599-F24444434680}">
      <dgm:prSet/>
      <dgm:spPr/>
      <dgm:t>
        <a:bodyPr/>
        <a:lstStyle/>
        <a:p>
          <a:endParaRPr lang="en-US"/>
        </a:p>
      </dgm:t>
    </dgm:pt>
    <dgm:pt modelId="{A154DAE4-B13B-4852-8839-AF8719E173BB}">
      <dgm:prSet phldrT="[Text]" custT="1"/>
      <dgm:spPr>
        <a:solidFill>
          <a:schemeClr val="accent1">
            <a:lumMod val="20000"/>
            <a:lumOff val="80000"/>
          </a:schemeClr>
        </a:solidFill>
      </dgm:spPr>
      <dgm:t>
        <a:bodyPr/>
        <a:lstStyle/>
        <a:p>
          <a:r>
            <a:rPr lang="en-US" sz="1000" noProof="0" dirty="0" smtClean="0">
              <a:solidFill>
                <a:schemeClr val="tx1"/>
              </a:solidFill>
            </a:rPr>
            <a:t>Quality is fulfillment of requirements the customer has</a:t>
          </a:r>
          <a:endParaRPr lang="en-US" sz="1000" noProof="0" dirty="0">
            <a:solidFill>
              <a:schemeClr val="tx1"/>
            </a:solidFill>
          </a:endParaRPr>
        </a:p>
      </dgm:t>
    </dgm:pt>
    <dgm:pt modelId="{4AEF669F-BA6D-4C24-AD9C-3885172E75BA}" type="parTrans" cxnId="{D3B70A43-D682-45A5-81F4-070F51B48B4F}">
      <dgm:prSet/>
      <dgm:spPr/>
      <dgm:t>
        <a:bodyPr/>
        <a:lstStyle/>
        <a:p>
          <a:endParaRPr lang="en-US" noProof="0" dirty="0"/>
        </a:p>
      </dgm:t>
    </dgm:pt>
    <dgm:pt modelId="{1A1A5A7B-3B76-40F3-8EDB-07DB3E0E485F}" type="sibTrans" cxnId="{D3B70A43-D682-45A5-81F4-070F51B48B4F}">
      <dgm:prSet/>
      <dgm:spPr/>
      <dgm:t>
        <a:bodyPr/>
        <a:lstStyle/>
        <a:p>
          <a:endParaRPr lang="en-US"/>
        </a:p>
      </dgm:t>
    </dgm:pt>
    <dgm:pt modelId="{B515D0E5-8E40-46CE-BDE6-63239CB23411}">
      <dgm:prSet phldrT="[Text]" custT="1"/>
      <dgm:spPr>
        <a:solidFill>
          <a:schemeClr val="accent1">
            <a:lumMod val="20000"/>
            <a:lumOff val="80000"/>
          </a:schemeClr>
        </a:solidFill>
      </dgm:spPr>
      <dgm:t>
        <a:bodyPr/>
        <a:lstStyle/>
        <a:p>
          <a:r>
            <a:rPr lang="en-US" sz="1100" noProof="0" dirty="0" smtClean="0">
              <a:solidFill>
                <a:schemeClr val="tx1"/>
              </a:solidFill>
            </a:rPr>
            <a:t>Core of ISO 9001</a:t>
          </a:r>
          <a:endParaRPr lang="en-US" sz="1100" noProof="0" dirty="0">
            <a:solidFill>
              <a:schemeClr val="tx1"/>
            </a:solidFill>
          </a:endParaRPr>
        </a:p>
      </dgm:t>
    </dgm:pt>
    <dgm:pt modelId="{8F290666-2E90-4D56-BC17-D1F98D607992}" type="parTrans" cxnId="{28DC7D94-F8ED-4F31-BA37-2B7BCF30F846}">
      <dgm:prSet/>
      <dgm:spPr/>
      <dgm:t>
        <a:bodyPr/>
        <a:lstStyle/>
        <a:p>
          <a:endParaRPr lang="en-US" noProof="0" dirty="0"/>
        </a:p>
      </dgm:t>
    </dgm:pt>
    <dgm:pt modelId="{21BA485D-CC2D-412E-86E4-2B4F7FA0BC77}" type="sibTrans" cxnId="{28DC7D94-F8ED-4F31-BA37-2B7BCF30F846}">
      <dgm:prSet/>
      <dgm:spPr/>
      <dgm:t>
        <a:bodyPr/>
        <a:lstStyle/>
        <a:p>
          <a:endParaRPr lang="en-US"/>
        </a:p>
      </dgm:t>
    </dgm:pt>
    <dgm:pt modelId="{20F77EEA-9544-4D3A-B258-C70136C93FFF}">
      <dgm:prSet phldrT="[Text]" custT="1"/>
      <dgm:spPr>
        <a:solidFill>
          <a:schemeClr val="accent1">
            <a:lumMod val="20000"/>
            <a:lumOff val="80000"/>
          </a:schemeClr>
        </a:solidFill>
      </dgm:spPr>
      <dgm:t>
        <a:bodyPr/>
        <a:lstStyle/>
        <a:p>
          <a:r>
            <a:rPr lang="en-US" sz="1000" noProof="0" dirty="0" smtClean="0">
              <a:solidFill>
                <a:schemeClr val="tx1"/>
              </a:solidFill>
            </a:rPr>
            <a:t>Quality means cost-benefit ratio is best</a:t>
          </a:r>
          <a:endParaRPr lang="en-US" sz="1000" noProof="0" dirty="0">
            <a:solidFill>
              <a:schemeClr val="tx1"/>
            </a:solidFill>
          </a:endParaRPr>
        </a:p>
      </dgm:t>
    </dgm:pt>
    <dgm:pt modelId="{4485B929-1F6A-46E7-9B0F-7AEB1A57D54A}" type="parTrans" cxnId="{9E74656B-C010-480F-944B-A9A35C343703}">
      <dgm:prSet/>
      <dgm:spPr/>
      <dgm:t>
        <a:bodyPr/>
        <a:lstStyle/>
        <a:p>
          <a:endParaRPr lang="en-US" noProof="0" dirty="0"/>
        </a:p>
      </dgm:t>
    </dgm:pt>
    <dgm:pt modelId="{52E7A72B-23F3-4EFA-8C24-FBE014E7AD27}" type="sibTrans" cxnId="{9E74656B-C010-480F-944B-A9A35C343703}">
      <dgm:prSet/>
      <dgm:spPr/>
      <dgm:t>
        <a:bodyPr/>
        <a:lstStyle/>
        <a:p>
          <a:endParaRPr lang="en-US"/>
        </a:p>
      </dgm:t>
    </dgm:pt>
    <dgm:pt modelId="{F920A267-C0C1-4ABF-AFFA-862F96A19E17}">
      <dgm:prSet phldrT="[Text]"/>
      <dgm:spPr/>
      <dgm:t>
        <a:bodyPr/>
        <a:lstStyle/>
        <a:p>
          <a:endParaRPr lang="en-US" dirty="0"/>
        </a:p>
      </dgm:t>
    </dgm:pt>
    <dgm:pt modelId="{217971CC-86DC-4746-93A9-7A8EB91F761D}" type="parTrans" cxnId="{6FACD3B2-D9C9-41DA-8FF3-E24DA5DC28A0}">
      <dgm:prSet/>
      <dgm:spPr/>
      <dgm:t>
        <a:bodyPr/>
        <a:lstStyle/>
        <a:p>
          <a:endParaRPr lang="en-US"/>
        </a:p>
      </dgm:t>
    </dgm:pt>
    <dgm:pt modelId="{A67CC0AC-D764-4360-A0FC-65ED9B790C64}" type="sibTrans" cxnId="{6FACD3B2-D9C9-41DA-8FF3-E24DA5DC28A0}">
      <dgm:prSet/>
      <dgm:spPr/>
      <dgm:t>
        <a:bodyPr/>
        <a:lstStyle/>
        <a:p>
          <a:endParaRPr lang="en-US"/>
        </a:p>
      </dgm:t>
    </dgm:pt>
    <dgm:pt modelId="{6B471D77-6070-4C21-B9A8-F30D7184C824}">
      <dgm:prSet phldrT="[Text]" custT="1"/>
      <dgm:spPr>
        <a:solidFill>
          <a:schemeClr val="accent1">
            <a:lumMod val="60000"/>
            <a:lumOff val="40000"/>
          </a:schemeClr>
        </a:solidFill>
      </dgm:spPr>
      <dgm:t>
        <a:bodyPr/>
        <a:lstStyle/>
        <a:p>
          <a:r>
            <a:rPr lang="en-US" sz="1200" b="1" noProof="0" dirty="0" smtClean="0"/>
            <a:t>Process related </a:t>
          </a:r>
          <a:endParaRPr lang="en-US" sz="1200" b="1" noProof="0" dirty="0"/>
        </a:p>
      </dgm:t>
    </dgm:pt>
    <dgm:pt modelId="{155331EC-D956-495D-8291-EF8F498A96F8}" type="sibTrans" cxnId="{086BC3B5-B7E8-4B21-AFA0-C581403C6FEE}">
      <dgm:prSet/>
      <dgm:spPr/>
      <dgm:t>
        <a:bodyPr/>
        <a:lstStyle/>
        <a:p>
          <a:endParaRPr lang="en-US"/>
        </a:p>
      </dgm:t>
    </dgm:pt>
    <dgm:pt modelId="{4CF2ADBC-F0EF-43A5-B2F7-5521DB93F004}" type="parTrans" cxnId="{086BC3B5-B7E8-4B21-AFA0-C581403C6FEE}">
      <dgm:prSet/>
      <dgm:spPr/>
      <dgm:t>
        <a:bodyPr/>
        <a:lstStyle/>
        <a:p>
          <a:endParaRPr lang="en-US" noProof="0" dirty="0"/>
        </a:p>
      </dgm:t>
    </dgm:pt>
    <dgm:pt modelId="{F4E38211-DC10-47B5-A614-130BE0D3D886}" type="pres">
      <dgm:prSet presAssocID="{D99319B2-9576-4937-BC7B-32C66AE93E63}" presName="Name0" presStyleCnt="0">
        <dgm:presLayoutVars>
          <dgm:chMax val="1"/>
          <dgm:chPref val="1"/>
          <dgm:dir/>
          <dgm:animOne val="branch"/>
          <dgm:animLvl val="lvl"/>
        </dgm:presLayoutVars>
      </dgm:prSet>
      <dgm:spPr/>
      <dgm:t>
        <a:bodyPr/>
        <a:lstStyle/>
        <a:p>
          <a:endParaRPr lang="en-US"/>
        </a:p>
      </dgm:t>
    </dgm:pt>
    <dgm:pt modelId="{0ED73D9F-FDF8-423F-B89B-4885089EC1FA}" type="pres">
      <dgm:prSet presAssocID="{7C495447-A5EA-4285-B292-9B5C0996E906}" presName="textCenter" presStyleLbl="node1" presStyleIdx="0" presStyleCnt="13" custScaleX="131321" custLinFactNeighborX="-99375" custLinFactNeighborY="17813"/>
      <dgm:spPr/>
      <dgm:t>
        <a:bodyPr/>
        <a:lstStyle/>
        <a:p>
          <a:endParaRPr lang="en-US"/>
        </a:p>
      </dgm:t>
    </dgm:pt>
    <dgm:pt modelId="{4EAC42F8-6884-4125-8C5C-D893531D2ED5}" type="pres">
      <dgm:prSet presAssocID="{7C495447-A5EA-4285-B292-9B5C0996E906}" presName="cycle_1" presStyleCnt="0"/>
      <dgm:spPr/>
    </dgm:pt>
    <dgm:pt modelId="{0F3874DF-82DC-428A-9385-EA92E70F1832}" type="pres">
      <dgm:prSet presAssocID="{CA8F325F-4482-4BE4-81AC-1DC0CF8257D8}" presName="childCenter1" presStyleLbl="node1" presStyleIdx="1" presStyleCnt="13" custScaleX="1894762" custScaleY="558351" custLinFactNeighborX="-31306" custLinFactNeighborY="11423"/>
      <dgm:spPr/>
      <dgm:t>
        <a:bodyPr/>
        <a:lstStyle/>
        <a:p>
          <a:endParaRPr lang="en-US"/>
        </a:p>
      </dgm:t>
    </dgm:pt>
    <dgm:pt modelId="{D7897ABA-EEC1-4F87-9422-904726FAEBF0}" type="pres">
      <dgm:prSet presAssocID="{1374452C-F611-402C-A214-9567A0AAEC26}" presName="Name141" presStyleLbl="parChTrans1D3" presStyleIdx="0" presStyleCnt="7"/>
      <dgm:spPr/>
      <dgm:t>
        <a:bodyPr/>
        <a:lstStyle/>
        <a:p>
          <a:endParaRPr lang="en-US"/>
        </a:p>
      </dgm:t>
    </dgm:pt>
    <dgm:pt modelId="{7A0923A5-7443-496D-AE67-3825C0155504}" type="pres">
      <dgm:prSet presAssocID="{F2F97589-99A1-43D7-B2D2-89D3CAC8268D}" presName="text1" presStyleLbl="node1" presStyleIdx="2" presStyleCnt="13" custScaleX="1942089" custScaleY="578254" custRadScaleRad="159574" custRadScaleInc="-20397">
        <dgm:presLayoutVars>
          <dgm:bulletEnabled val="1"/>
        </dgm:presLayoutVars>
      </dgm:prSet>
      <dgm:spPr/>
      <dgm:t>
        <a:bodyPr/>
        <a:lstStyle/>
        <a:p>
          <a:endParaRPr lang="en-US"/>
        </a:p>
      </dgm:t>
    </dgm:pt>
    <dgm:pt modelId="{7FD80029-0333-4C2B-B1F4-BEE5479205B0}" type="pres">
      <dgm:prSet presAssocID="{D69D0E43-ED00-43D5-BA8A-3771FED1C8EA}" presName="Name141" presStyleLbl="parChTrans1D3" presStyleIdx="1" presStyleCnt="7"/>
      <dgm:spPr/>
      <dgm:t>
        <a:bodyPr/>
        <a:lstStyle/>
        <a:p>
          <a:endParaRPr lang="en-US"/>
        </a:p>
      </dgm:t>
    </dgm:pt>
    <dgm:pt modelId="{818E531F-4234-4FB8-B561-0A178AF5CBB9}" type="pres">
      <dgm:prSet presAssocID="{1943B327-F066-47B3-92A9-0C84E2176CF1}" presName="text1" presStyleLbl="node1" presStyleIdx="3" presStyleCnt="13" custScaleX="2000000" custScaleY="652636">
        <dgm:presLayoutVars>
          <dgm:bulletEnabled val="1"/>
        </dgm:presLayoutVars>
      </dgm:prSet>
      <dgm:spPr/>
      <dgm:t>
        <a:bodyPr/>
        <a:lstStyle/>
        <a:p>
          <a:endParaRPr lang="en-US"/>
        </a:p>
      </dgm:t>
    </dgm:pt>
    <dgm:pt modelId="{7C23E70D-1395-484C-ADCE-CCEF98C3563C}" type="pres">
      <dgm:prSet presAssocID="{6C2A1A27-0894-4F63-B300-D8DB6E621E85}" presName="Name144" presStyleLbl="parChTrans1D2" presStyleIdx="0" presStyleCnt="5"/>
      <dgm:spPr/>
      <dgm:t>
        <a:bodyPr/>
        <a:lstStyle/>
        <a:p>
          <a:endParaRPr lang="en-US"/>
        </a:p>
      </dgm:t>
    </dgm:pt>
    <dgm:pt modelId="{64DC086E-1475-4F87-AD47-19FD46756417}" type="pres">
      <dgm:prSet presAssocID="{7C495447-A5EA-4285-B292-9B5C0996E906}" presName="cycle_2" presStyleCnt="0"/>
      <dgm:spPr/>
    </dgm:pt>
    <dgm:pt modelId="{6EC45503-5AAD-49A1-8F7C-FB7F682627D1}" type="pres">
      <dgm:prSet presAssocID="{6F395F94-8161-47CC-8ABC-9E7DE96CB363}" presName="childCenter2" presStyleLbl="node1" presStyleIdx="4" presStyleCnt="13" custScaleX="360811"/>
      <dgm:spPr/>
      <dgm:t>
        <a:bodyPr/>
        <a:lstStyle/>
        <a:p>
          <a:endParaRPr lang="en-US"/>
        </a:p>
      </dgm:t>
    </dgm:pt>
    <dgm:pt modelId="{E276602F-4015-4192-A556-515AE9C9CBBE}" type="pres">
      <dgm:prSet presAssocID="{FCB5E81C-28E7-4363-9CF8-478831BEA36F}" presName="Name218" presStyleLbl="parChTrans1D3" presStyleIdx="2" presStyleCnt="7"/>
      <dgm:spPr/>
      <dgm:t>
        <a:bodyPr/>
        <a:lstStyle/>
        <a:p>
          <a:endParaRPr lang="en-US"/>
        </a:p>
      </dgm:t>
    </dgm:pt>
    <dgm:pt modelId="{78075C59-3BB8-4485-870B-29A25659277C}" type="pres">
      <dgm:prSet presAssocID="{8B201698-EECD-4339-B067-AC4CAE0E0AF7}" presName="text2" presStyleLbl="node1" presStyleIdx="5" presStyleCnt="13" custScaleX="355751" custRadScaleRad="226830" custRadScaleInc="32490">
        <dgm:presLayoutVars>
          <dgm:bulletEnabled val="1"/>
        </dgm:presLayoutVars>
      </dgm:prSet>
      <dgm:spPr/>
      <dgm:t>
        <a:bodyPr/>
        <a:lstStyle/>
        <a:p>
          <a:endParaRPr lang="en-US"/>
        </a:p>
      </dgm:t>
    </dgm:pt>
    <dgm:pt modelId="{A2F69592-C3D1-43FD-926F-10CA186C14D1}" type="pres">
      <dgm:prSet presAssocID="{B10D3621-209D-4A5A-89DF-42602D1C4585}" presName="Name218" presStyleLbl="parChTrans1D3" presStyleIdx="3" presStyleCnt="7"/>
      <dgm:spPr/>
      <dgm:t>
        <a:bodyPr/>
        <a:lstStyle/>
        <a:p>
          <a:endParaRPr lang="en-US"/>
        </a:p>
      </dgm:t>
    </dgm:pt>
    <dgm:pt modelId="{994B800D-9D76-44EA-9948-5A1C32CED098}" type="pres">
      <dgm:prSet presAssocID="{00ED2CAA-B066-4101-95D7-535D44CC56CD}" presName="text2" presStyleLbl="node1" presStyleIdx="6" presStyleCnt="13" custScaleX="357678" custRadScaleRad="224924" custRadScaleInc="-36355">
        <dgm:presLayoutVars>
          <dgm:bulletEnabled val="1"/>
        </dgm:presLayoutVars>
      </dgm:prSet>
      <dgm:spPr/>
      <dgm:t>
        <a:bodyPr/>
        <a:lstStyle/>
        <a:p>
          <a:endParaRPr lang="en-US"/>
        </a:p>
      </dgm:t>
    </dgm:pt>
    <dgm:pt modelId="{0B66D676-8417-4568-AC8E-90040C76AB0E}" type="pres">
      <dgm:prSet presAssocID="{E744A39D-76CB-4DA7-B97D-F33A3374D783}" presName="Name221" presStyleLbl="parChTrans1D2" presStyleIdx="1" presStyleCnt="5"/>
      <dgm:spPr/>
      <dgm:t>
        <a:bodyPr/>
        <a:lstStyle/>
        <a:p>
          <a:endParaRPr lang="en-US"/>
        </a:p>
      </dgm:t>
    </dgm:pt>
    <dgm:pt modelId="{9F08B58C-DB25-4061-9948-5BC7BADD5258}" type="pres">
      <dgm:prSet presAssocID="{7C495447-A5EA-4285-B292-9B5C0996E906}" presName="cycle_3" presStyleCnt="0"/>
      <dgm:spPr/>
    </dgm:pt>
    <dgm:pt modelId="{7139D860-20A6-4831-A63D-52F1CE7D7239}" type="pres">
      <dgm:prSet presAssocID="{980B64A6-9187-4EE6-B11F-50A65C9A1CA4}" presName="childCenter3" presStyleLbl="node1" presStyleIdx="7" presStyleCnt="13" custScaleX="279856" custScaleY="67960" custLinFactNeighborX="11495" custLinFactNeighborY="-6851"/>
      <dgm:spPr/>
      <dgm:t>
        <a:bodyPr/>
        <a:lstStyle/>
        <a:p>
          <a:endParaRPr lang="en-US"/>
        </a:p>
      </dgm:t>
    </dgm:pt>
    <dgm:pt modelId="{F18C7EB7-46A9-4D62-A457-C0B4D0C2C35D}" type="pres">
      <dgm:prSet presAssocID="{4AEF669F-BA6D-4C24-AD9C-3885172E75BA}" presName="Name285" presStyleLbl="parChTrans1D3" presStyleIdx="4" presStyleCnt="7"/>
      <dgm:spPr/>
      <dgm:t>
        <a:bodyPr/>
        <a:lstStyle/>
        <a:p>
          <a:endParaRPr lang="en-US"/>
        </a:p>
      </dgm:t>
    </dgm:pt>
    <dgm:pt modelId="{9C5864E6-8298-40DA-9816-07BC5F31AA3B}" type="pres">
      <dgm:prSet presAssocID="{A154DAE4-B13B-4852-8839-AF8719E173BB}" presName="text3" presStyleLbl="node1" presStyleIdx="8" presStyleCnt="13" custScaleX="268861" custRadScaleRad="311907" custRadScaleInc="-18002">
        <dgm:presLayoutVars>
          <dgm:bulletEnabled val="1"/>
        </dgm:presLayoutVars>
      </dgm:prSet>
      <dgm:spPr/>
      <dgm:t>
        <a:bodyPr/>
        <a:lstStyle/>
        <a:p>
          <a:endParaRPr lang="en-US"/>
        </a:p>
      </dgm:t>
    </dgm:pt>
    <dgm:pt modelId="{0D33D293-2DF9-434D-95B4-CC1B0D435DAD}" type="pres">
      <dgm:prSet presAssocID="{8F290666-2E90-4D56-BC17-D1F98D607992}" presName="Name285" presStyleLbl="parChTrans1D3" presStyleIdx="5" presStyleCnt="7"/>
      <dgm:spPr/>
      <dgm:t>
        <a:bodyPr/>
        <a:lstStyle/>
        <a:p>
          <a:endParaRPr lang="en-US"/>
        </a:p>
      </dgm:t>
    </dgm:pt>
    <dgm:pt modelId="{2C0FD73F-74CC-4FA9-B1EB-FA11AACB1895}" type="pres">
      <dgm:prSet presAssocID="{B515D0E5-8E40-46CE-BDE6-63239CB23411}" presName="text3" presStyleLbl="node1" presStyleIdx="9" presStyleCnt="13" custScaleX="429551" custScaleY="40858" custRadScaleRad="316379" custRadScaleInc="-99205">
        <dgm:presLayoutVars>
          <dgm:bulletEnabled val="1"/>
        </dgm:presLayoutVars>
      </dgm:prSet>
      <dgm:spPr/>
      <dgm:t>
        <a:bodyPr/>
        <a:lstStyle/>
        <a:p>
          <a:endParaRPr lang="en-US"/>
        </a:p>
      </dgm:t>
    </dgm:pt>
    <dgm:pt modelId="{EB144942-D7CB-4078-B4FC-B17BD21AB731}" type="pres">
      <dgm:prSet presAssocID="{DC44D26C-6BF2-412B-832E-07033BB25E2A}" presName="Name288" presStyleLbl="parChTrans1D2" presStyleIdx="2" presStyleCnt="5"/>
      <dgm:spPr/>
      <dgm:t>
        <a:bodyPr/>
        <a:lstStyle/>
        <a:p>
          <a:endParaRPr lang="en-US"/>
        </a:p>
      </dgm:t>
    </dgm:pt>
    <dgm:pt modelId="{8BF86241-E2E8-4021-85FF-4D66FC5D7FA1}" type="pres">
      <dgm:prSet presAssocID="{7C495447-A5EA-4285-B292-9B5C0996E906}" presName="cycle_4" presStyleCnt="0"/>
      <dgm:spPr/>
    </dgm:pt>
    <dgm:pt modelId="{D0FDC95E-9DD9-4759-8736-4A85C6047501}" type="pres">
      <dgm:prSet presAssocID="{7FB06622-6E7B-4E3D-B598-27F6107992E0}" presName="childCenter4" presStyleLbl="node1" presStyleIdx="10" presStyleCnt="13" custScaleX="288514" custScaleY="70593" custLinFactNeighborX="-43234" custLinFactNeighborY="5498"/>
      <dgm:spPr/>
      <dgm:t>
        <a:bodyPr/>
        <a:lstStyle/>
        <a:p>
          <a:endParaRPr lang="en-US"/>
        </a:p>
      </dgm:t>
    </dgm:pt>
    <dgm:pt modelId="{A347702A-7E1B-4473-9F8E-067260F8DFB5}" type="pres">
      <dgm:prSet presAssocID="{4485B929-1F6A-46E7-9B0F-7AEB1A57D54A}" presName="Name342" presStyleLbl="parChTrans1D3" presStyleIdx="6" presStyleCnt="7"/>
      <dgm:spPr/>
      <dgm:t>
        <a:bodyPr/>
        <a:lstStyle/>
        <a:p>
          <a:endParaRPr lang="en-US"/>
        </a:p>
      </dgm:t>
    </dgm:pt>
    <dgm:pt modelId="{AE00D37B-0430-45F7-A9F2-219565B0828B}" type="pres">
      <dgm:prSet presAssocID="{20F77EEA-9544-4D3A-B258-C70136C93FFF}" presName="text4" presStyleLbl="node1" presStyleIdx="11" presStyleCnt="13" custScaleX="232461" custRadScaleRad="133842" custRadScaleInc="8624">
        <dgm:presLayoutVars>
          <dgm:bulletEnabled val="1"/>
        </dgm:presLayoutVars>
      </dgm:prSet>
      <dgm:spPr/>
      <dgm:t>
        <a:bodyPr/>
        <a:lstStyle/>
        <a:p>
          <a:endParaRPr lang="en-US"/>
        </a:p>
      </dgm:t>
    </dgm:pt>
    <dgm:pt modelId="{C7F9CEB0-CBA9-462A-A41F-E49D16CE8B07}" type="pres">
      <dgm:prSet presAssocID="{8D4B40EB-4A20-41C5-ADCC-ED82D2312328}" presName="Name345" presStyleLbl="parChTrans1D2" presStyleIdx="3" presStyleCnt="5"/>
      <dgm:spPr/>
      <dgm:t>
        <a:bodyPr/>
        <a:lstStyle/>
        <a:p>
          <a:endParaRPr lang="en-US"/>
        </a:p>
      </dgm:t>
    </dgm:pt>
    <dgm:pt modelId="{BEE88074-5DFD-41B6-9257-C0B88BCA932A}" type="pres">
      <dgm:prSet presAssocID="{7C495447-A5EA-4285-B292-9B5C0996E906}" presName="cycle_5" presStyleCnt="0"/>
      <dgm:spPr/>
    </dgm:pt>
    <dgm:pt modelId="{706E675C-6177-4B39-9496-2C81FA2E37D7}" type="pres">
      <dgm:prSet presAssocID="{6B471D77-6070-4C21-B9A8-F30D7184C824}" presName="childCenter5" presStyleLbl="node1" presStyleIdx="12" presStyleCnt="13" custScaleX="236476" custScaleY="72956" custLinFactNeighborX="-26447" custLinFactNeighborY="3270"/>
      <dgm:spPr/>
      <dgm:t>
        <a:bodyPr/>
        <a:lstStyle/>
        <a:p>
          <a:endParaRPr lang="en-US"/>
        </a:p>
      </dgm:t>
    </dgm:pt>
    <dgm:pt modelId="{667E800B-F80C-445D-A815-F4966653D28F}" type="pres">
      <dgm:prSet presAssocID="{4CF2ADBC-F0EF-43A5-B2F7-5521DB93F004}" presName="Name392" presStyleLbl="parChTrans1D2" presStyleIdx="4" presStyleCnt="5"/>
      <dgm:spPr/>
      <dgm:t>
        <a:bodyPr/>
        <a:lstStyle/>
        <a:p>
          <a:endParaRPr lang="en-US"/>
        </a:p>
      </dgm:t>
    </dgm:pt>
  </dgm:ptLst>
  <dgm:cxnLst>
    <dgm:cxn modelId="{95894F7C-6F81-47B2-A959-C0159C3FCA8B}" type="presOf" srcId="{FCB5E81C-28E7-4363-9CF8-478831BEA36F}" destId="{E276602F-4015-4192-A556-515AE9C9CBBE}" srcOrd="0" destOrd="0" presId="urn:microsoft.com/office/officeart/2008/layout/RadialCluster"/>
    <dgm:cxn modelId="{A31564A7-ADC8-4172-97B2-B7DE9F2A1C29}" type="presOf" srcId="{DC44D26C-6BF2-412B-832E-07033BB25E2A}" destId="{EB144942-D7CB-4078-B4FC-B17BD21AB731}" srcOrd="0" destOrd="0" presId="urn:microsoft.com/office/officeart/2008/layout/RadialCluster"/>
    <dgm:cxn modelId="{96DDC2C7-C7DB-4F10-8080-CB06002CF71A}" type="presOf" srcId="{1374452C-F611-402C-A214-9567A0AAEC26}" destId="{D7897ABA-EEC1-4F87-9422-904726FAEBF0}" srcOrd="0" destOrd="0" presId="urn:microsoft.com/office/officeart/2008/layout/RadialCluster"/>
    <dgm:cxn modelId="{EA072E97-6DD4-47B3-A4C9-57B97B2A973A}" type="presOf" srcId="{B515D0E5-8E40-46CE-BDE6-63239CB23411}" destId="{2C0FD73F-74CC-4FA9-B1EB-FA11AACB1895}" srcOrd="0" destOrd="0" presId="urn:microsoft.com/office/officeart/2008/layout/RadialCluster"/>
    <dgm:cxn modelId="{2BA54A83-9607-45D7-BBA7-348B69EC4594}" type="presOf" srcId="{8B201698-EECD-4339-B067-AC4CAE0E0AF7}" destId="{78075C59-3BB8-4485-870B-29A25659277C}" srcOrd="0" destOrd="0" presId="urn:microsoft.com/office/officeart/2008/layout/RadialCluster"/>
    <dgm:cxn modelId="{AD8B48EB-DBE8-4006-B668-0C81E1926693}" type="presOf" srcId="{4CF2ADBC-F0EF-43A5-B2F7-5521DB93F004}" destId="{667E800B-F80C-445D-A815-F4966653D28F}" srcOrd="0" destOrd="0" presId="urn:microsoft.com/office/officeart/2008/layout/RadialCluster"/>
    <dgm:cxn modelId="{FE900AC2-6603-45BB-B426-BE29156BCE3C}" type="presOf" srcId="{E744A39D-76CB-4DA7-B97D-F33A3374D783}" destId="{0B66D676-8417-4568-AC8E-90040C76AB0E}" srcOrd="0" destOrd="0" presId="urn:microsoft.com/office/officeart/2008/layout/RadialCluster"/>
    <dgm:cxn modelId="{65E61543-A938-4CF3-9C03-B6ADE871A830}" type="presOf" srcId="{CA8F325F-4482-4BE4-81AC-1DC0CF8257D8}" destId="{0F3874DF-82DC-428A-9385-EA92E70F1832}" srcOrd="0" destOrd="0" presId="urn:microsoft.com/office/officeart/2008/layout/RadialCluster"/>
    <dgm:cxn modelId="{DA74DF44-F56D-49AC-A704-FB8FCEA0CCF4}" type="presOf" srcId="{7C495447-A5EA-4285-B292-9B5C0996E906}" destId="{0ED73D9F-FDF8-423F-B89B-4885089EC1FA}" srcOrd="0" destOrd="0" presId="urn:microsoft.com/office/officeart/2008/layout/RadialCluster"/>
    <dgm:cxn modelId="{ED8F001F-71DC-499A-99F2-36C7887CB490}" type="presOf" srcId="{00ED2CAA-B066-4101-95D7-535D44CC56CD}" destId="{994B800D-9D76-44EA-9948-5A1C32CED098}" srcOrd="0" destOrd="0" presId="urn:microsoft.com/office/officeart/2008/layout/RadialCluster"/>
    <dgm:cxn modelId="{4BE65083-7E6D-40CA-A920-7921232E7B77}" type="presOf" srcId="{20F77EEA-9544-4D3A-B258-C70136C93FFF}" destId="{AE00D37B-0430-45F7-A9F2-219565B0828B}" srcOrd="0" destOrd="0" presId="urn:microsoft.com/office/officeart/2008/layout/RadialCluster"/>
    <dgm:cxn modelId="{D3B70A43-D682-45A5-81F4-070F51B48B4F}" srcId="{980B64A6-9187-4EE6-B11F-50A65C9A1CA4}" destId="{A154DAE4-B13B-4852-8839-AF8719E173BB}" srcOrd="0" destOrd="0" parTransId="{4AEF669F-BA6D-4C24-AD9C-3885172E75BA}" sibTransId="{1A1A5A7B-3B76-40F3-8EDB-07DB3E0E485F}"/>
    <dgm:cxn modelId="{E94A7324-BDBC-48FA-A599-F24444434680}" srcId="{CA8F325F-4482-4BE4-81AC-1DC0CF8257D8}" destId="{1943B327-F066-47B3-92A9-0C84E2176CF1}" srcOrd="1" destOrd="0" parTransId="{D69D0E43-ED00-43D5-BA8A-3771FED1C8EA}" sibTransId="{E82EAAED-7115-4D90-AD66-DD84B12EDC86}"/>
    <dgm:cxn modelId="{3C540F61-BB86-4542-8B9B-D9C6437F5A5A}" srcId="{7C495447-A5EA-4285-B292-9B5C0996E906}" destId="{6F395F94-8161-47CC-8ABC-9E7DE96CB363}" srcOrd="1" destOrd="0" parTransId="{E744A39D-76CB-4DA7-B97D-F33A3374D783}" sibTransId="{250D6FBD-A09D-4C0B-956A-1B2579543992}"/>
    <dgm:cxn modelId="{7D3D18C5-5BA2-497F-923A-0089B7AD6361}" type="presOf" srcId="{B10D3621-209D-4A5A-89DF-42602D1C4585}" destId="{A2F69592-C3D1-43FD-926F-10CA186C14D1}" srcOrd="0" destOrd="0" presId="urn:microsoft.com/office/officeart/2008/layout/RadialCluster"/>
    <dgm:cxn modelId="{2F86825C-F8F9-4BD5-9FB7-3A741468BAF9}" type="presOf" srcId="{6B471D77-6070-4C21-B9A8-F30D7184C824}" destId="{706E675C-6177-4B39-9496-2C81FA2E37D7}" srcOrd="0" destOrd="0" presId="urn:microsoft.com/office/officeart/2008/layout/RadialCluster"/>
    <dgm:cxn modelId="{79AC0EA1-DA73-4097-8743-630F2567CC7D}" type="presOf" srcId="{4AEF669F-BA6D-4C24-AD9C-3885172E75BA}" destId="{F18C7EB7-46A9-4D62-A457-C0B4D0C2C35D}" srcOrd="0" destOrd="0" presId="urn:microsoft.com/office/officeart/2008/layout/RadialCluster"/>
    <dgm:cxn modelId="{16A0BA39-D38E-4081-8F33-F9CF268BE820}" type="presOf" srcId="{D99319B2-9576-4937-BC7B-32C66AE93E63}" destId="{F4E38211-DC10-47B5-A614-130BE0D3D886}" srcOrd="0" destOrd="0" presId="urn:microsoft.com/office/officeart/2008/layout/RadialCluster"/>
    <dgm:cxn modelId="{60D0F8A0-B5FA-473F-8AA1-D42B7E76DC29}" type="presOf" srcId="{4485B929-1F6A-46E7-9B0F-7AEB1A57D54A}" destId="{A347702A-7E1B-4473-9F8E-067260F8DFB5}" srcOrd="0" destOrd="0" presId="urn:microsoft.com/office/officeart/2008/layout/RadialCluster"/>
    <dgm:cxn modelId="{425F4432-5D05-4968-AFE5-0C679A4F5CEA}" type="presOf" srcId="{1943B327-F066-47B3-92A9-0C84E2176CF1}" destId="{818E531F-4234-4FB8-B561-0A178AF5CBB9}" srcOrd="0" destOrd="0" presId="urn:microsoft.com/office/officeart/2008/layout/RadialCluster"/>
    <dgm:cxn modelId="{22487A42-9E2F-4CC2-8349-E3D222D35AFF}" srcId="{6F395F94-8161-47CC-8ABC-9E7DE96CB363}" destId="{00ED2CAA-B066-4101-95D7-535D44CC56CD}" srcOrd="1" destOrd="0" parTransId="{B10D3621-209D-4A5A-89DF-42602D1C4585}" sibTransId="{2967E251-9759-405D-829F-549556398928}"/>
    <dgm:cxn modelId="{2E204D56-5652-40E2-943A-405F1EE77D4E}" srcId="{7C495447-A5EA-4285-B292-9B5C0996E906}" destId="{980B64A6-9187-4EE6-B11F-50A65C9A1CA4}" srcOrd="2" destOrd="0" parTransId="{DC44D26C-6BF2-412B-832E-07033BB25E2A}" sibTransId="{BCFB3BE2-C10C-46C5-A2B9-C631BF3395D3}"/>
    <dgm:cxn modelId="{086BC3B5-B7E8-4B21-AFA0-C581403C6FEE}" srcId="{7C495447-A5EA-4285-B292-9B5C0996E906}" destId="{6B471D77-6070-4C21-B9A8-F30D7184C824}" srcOrd="4" destOrd="0" parTransId="{4CF2ADBC-F0EF-43A5-B2F7-5521DB93F004}" sibTransId="{155331EC-D956-495D-8291-EF8F498A96F8}"/>
    <dgm:cxn modelId="{C81A054A-3452-42E4-BE8F-07AD835A3743}" type="presOf" srcId="{7FB06622-6E7B-4E3D-B598-27F6107992E0}" destId="{D0FDC95E-9DD9-4759-8736-4A85C6047501}" srcOrd="0" destOrd="0" presId="urn:microsoft.com/office/officeart/2008/layout/RadialCluster"/>
    <dgm:cxn modelId="{837C14A7-82E8-4D2B-BA2F-7CE3857FE2AE}" srcId="{7C495447-A5EA-4285-B292-9B5C0996E906}" destId="{7FB06622-6E7B-4E3D-B598-27F6107992E0}" srcOrd="3" destOrd="0" parTransId="{8D4B40EB-4A20-41C5-ADCC-ED82D2312328}" sibTransId="{90F588CB-A4C1-49A4-8124-BB3A7DFF6C9D}"/>
    <dgm:cxn modelId="{B0C1BDED-4C70-4425-9EDB-DD55728F9D52}" type="presOf" srcId="{6C2A1A27-0894-4F63-B300-D8DB6E621E85}" destId="{7C23E70D-1395-484C-ADCE-CCEF98C3563C}" srcOrd="0" destOrd="0" presId="urn:microsoft.com/office/officeart/2008/layout/RadialCluster"/>
    <dgm:cxn modelId="{5508AE2E-FD86-4B24-86EE-4DA397E2448D}" srcId="{7C495447-A5EA-4285-B292-9B5C0996E906}" destId="{CA8F325F-4482-4BE4-81AC-1DC0CF8257D8}" srcOrd="0" destOrd="0" parTransId="{6C2A1A27-0894-4F63-B300-D8DB6E621E85}" sibTransId="{2708E40F-CEBC-42C9-80E4-CE5D8224485A}"/>
    <dgm:cxn modelId="{9BDADCAA-D524-4EDB-8B4D-03E96C9981D2}" srcId="{D99319B2-9576-4937-BC7B-32C66AE93E63}" destId="{7C495447-A5EA-4285-B292-9B5C0996E906}" srcOrd="0" destOrd="0" parTransId="{72632C63-BB0F-4305-9FC8-753B4850A194}" sibTransId="{E8E52377-9FA4-45C2-A3B6-6D28C8808061}"/>
    <dgm:cxn modelId="{A10AF318-51DC-4705-B730-384444D57774}" type="presOf" srcId="{F2F97589-99A1-43D7-B2D2-89D3CAC8268D}" destId="{7A0923A5-7443-496D-AE67-3825C0155504}" srcOrd="0" destOrd="0" presId="urn:microsoft.com/office/officeart/2008/layout/RadialCluster"/>
    <dgm:cxn modelId="{9AE4761C-63E9-4DB7-95CF-91268BA8D6D2}" type="presOf" srcId="{8F290666-2E90-4D56-BC17-D1F98D607992}" destId="{0D33D293-2DF9-434D-95B4-CC1B0D435DAD}" srcOrd="0" destOrd="0" presId="urn:microsoft.com/office/officeart/2008/layout/RadialCluster"/>
    <dgm:cxn modelId="{6FACD3B2-D9C9-41DA-8FF3-E24DA5DC28A0}" srcId="{D99319B2-9576-4937-BC7B-32C66AE93E63}" destId="{F920A267-C0C1-4ABF-AFFA-862F96A19E17}" srcOrd="1" destOrd="0" parTransId="{217971CC-86DC-4746-93A9-7A8EB91F761D}" sibTransId="{A67CC0AC-D764-4360-A0FC-65ED9B790C64}"/>
    <dgm:cxn modelId="{05FB4EE4-F27D-4DB9-8969-F1DEACD1C11F}" type="presOf" srcId="{980B64A6-9187-4EE6-B11F-50A65C9A1CA4}" destId="{7139D860-20A6-4831-A63D-52F1CE7D7239}" srcOrd="0" destOrd="0" presId="urn:microsoft.com/office/officeart/2008/layout/RadialCluster"/>
    <dgm:cxn modelId="{28DC7D94-F8ED-4F31-BA37-2B7BCF30F846}" srcId="{980B64A6-9187-4EE6-B11F-50A65C9A1CA4}" destId="{B515D0E5-8E40-46CE-BDE6-63239CB23411}" srcOrd="1" destOrd="0" parTransId="{8F290666-2E90-4D56-BC17-D1F98D607992}" sibTransId="{21BA485D-CC2D-412E-86E4-2B4F7FA0BC77}"/>
    <dgm:cxn modelId="{3141855F-A0FC-4AE7-A205-E316CFB78BB6}" type="presOf" srcId="{D69D0E43-ED00-43D5-BA8A-3771FED1C8EA}" destId="{7FD80029-0333-4C2B-B1F4-BEE5479205B0}" srcOrd="0" destOrd="0" presId="urn:microsoft.com/office/officeart/2008/layout/RadialCluster"/>
    <dgm:cxn modelId="{A9E28522-E91F-4BAD-A2B2-B55277B87235}" type="presOf" srcId="{6F395F94-8161-47CC-8ABC-9E7DE96CB363}" destId="{6EC45503-5AAD-49A1-8F7C-FB7F682627D1}" srcOrd="0" destOrd="0" presId="urn:microsoft.com/office/officeart/2008/layout/RadialCluster"/>
    <dgm:cxn modelId="{B0D8D84E-682C-44B5-BC3F-EDC104DE6442}" srcId="{6F395F94-8161-47CC-8ABC-9E7DE96CB363}" destId="{8B201698-EECD-4339-B067-AC4CAE0E0AF7}" srcOrd="0" destOrd="0" parTransId="{FCB5E81C-28E7-4363-9CF8-478831BEA36F}" sibTransId="{B1F2207B-7E01-41E0-A1BD-B0A565F90923}"/>
    <dgm:cxn modelId="{A0DCCF65-8D01-4FB1-ADB4-61AD2871A249}" type="presOf" srcId="{A154DAE4-B13B-4852-8839-AF8719E173BB}" destId="{9C5864E6-8298-40DA-9816-07BC5F31AA3B}" srcOrd="0" destOrd="0" presId="urn:microsoft.com/office/officeart/2008/layout/RadialCluster"/>
    <dgm:cxn modelId="{45B7EF5D-7A86-49E2-9444-C27989DBD4DB}" srcId="{CA8F325F-4482-4BE4-81AC-1DC0CF8257D8}" destId="{F2F97589-99A1-43D7-B2D2-89D3CAC8268D}" srcOrd="0" destOrd="0" parTransId="{1374452C-F611-402C-A214-9567A0AAEC26}" sibTransId="{8FC71D19-22D1-40DC-99EF-2BB4E30E8F98}"/>
    <dgm:cxn modelId="{053530FA-44E7-4FB1-A761-EABA6103BA18}" type="presOf" srcId="{8D4B40EB-4A20-41C5-ADCC-ED82D2312328}" destId="{C7F9CEB0-CBA9-462A-A41F-E49D16CE8B07}" srcOrd="0" destOrd="0" presId="urn:microsoft.com/office/officeart/2008/layout/RadialCluster"/>
    <dgm:cxn modelId="{9E74656B-C010-480F-944B-A9A35C343703}" srcId="{7FB06622-6E7B-4E3D-B598-27F6107992E0}" destId="{20F77EEA-9544-4D3A-B258-C70136C93FFF}" srcOrd="0" destOrd="0" parTransId="{4485B929-1F6A-46E7-9B0F-7AEB1A57D54A}" sibTransId="{52E7A72B-23F3-4EFA-8C24-FBE014E7AD27}"/>
    <dgm:cxn modelId="{6996FC35-174C-4C9F-A049-C0301D538ABC}" type="presParOf" srcId="{F4E38211-DC10-47B5-A614-130BE0D3D886}" destId="{0ED73D9F-FDF8-423F-B89B-4885089EC1FA}" srcOrd="0" destOrd="0" presId="urn:microsoft.com/office/officeart/2008/layout/RadialCluster"/>
    <dgm:cxn modelId="{956B2BF8-C024-416C-ADDE-7ACE91A09C09}" type="presParOf" srcId="{F4E38211-DC10-47B5-A614-130BE0D3D886}" destId="{4EAC42F8-6884-4125-8C5C-D893531D2ED5}" srcOrd="1" destOrd="0" presId="urn:microsoft.com/office/officeart/2008/layout/RadialCluster"/>
    <dgm:cxn modelId="{842A5AC7-94F8-4155-AD45-0F9F8C926C70}" type="presParOf" srcId="{4EAC42F8-6884-4125-8C5C-D893531D2ED5}" destId="{0F3874DF-82DC-428A-9385-EA92E70F1832}" srcOrd="0" destOrd="0" presId="urn:microsoft.com/office/officeart/2008/layout/RadialCluster"/>
    <dgm:cxn modelId="{C5B19E0D-8E1E-43F1-90D7-AF49516C6F38}" type="presParOf" srcId="{4EAC42F8-6884-4125-8C5C-D893531D2ED5}" destId="{D7897ABA-EEC1-4F87-9422-904726FAEBF0}" srcOrd="1" destOrd="0" presId="urn:microsoft.com/office/officeart/2008/layout/RadialCluster"/>
    <dgm:cxn modelId="{944BBA31-A652-4042-8B47-FD42AB7E74E5}" type="presParOf" srcId="{4EAC42F8-6884-4125-8C5C-D893531D2ED5}" destId="{7A0923A5-7443-496D-AE67-3825C0155504}" srcOrd="2" destOrd="0" presId="urn:microsoft.com/office/officeart/2008/layout/RadialCluster"/>
    <dgm:cxn modelId="{B48595E9-411F-42C8-B3D1-F626D206BAD2}" type="presParOf" srcId="{4EAC42F8-6884-4125-8C5C-D893531D2ED5}" destId="{7FD80029-0333-4C2B-B1F4-BEE5479205B0}" srcOrd="3" destOrd="0" presId="urn:microsoft.com/office/officeart/2008/layout/RadialCluster"/>
    <dgm:cxn modelId="{06157546-81AF-440E-B73F-7C359599112C}" type="presParOf" srcId="{4EAC42F8-6884-4125-8C5C-D893531D2ED5}" destId="{818E531F-4234-4FB8-B561-0A178AF5CBB9}" srcOrd="4" destOrd="0" presId="urn:microsoft.com/office/officeart/2008/layout/RadialCluster"/>
    <dgm:cxn modelId="{38E4A387-165B-452F-9428-41499E59366C}" type="presParOf" srcId="{F4E38211-DC10-47B5-A614-130BE0D3D886}" destId="{7C23E70D-1395-484C-ADCE-CCEF98C3563C}" srcOrd="2" destOrd="0" presId="urn:microsoft.com/office/officeart/2008/layout/RadialCluster"/>
    <dgm:cxn modelId="{84A45AF3-E722-4C3A-8FE1-5383F50A2C6C}" type="presParOf" srcId="{F4E38211-DC10-47B5-A614-130BE0D3D886}" destId="{64DC086E-1475-4F87-AD47-19FD46756417}" srcOrd="3" destOrd="0" presId="urn:microsoft.com/office/officeart/2008/layout/RadialCluster"/>
    <dgm:cxn modelId="{750E7C3E-6799-4FD7-9CFD-8046A8DB538A}" type="presParOf" srcId="{64DC086E-1475-4F87-AD47-19FD46756417}" destId="{6EC45503-5AAD-49A1-8F7C-FB7F682627D1}" srcOrd="0" destOrd="0" presId="urn:microsoft.com/office/officeart/2008/layout/RadialCluster"/>
    <dgm:cxn modelId="{5AEB3FDF-470E-4562-9290-7696C3B567AB}" type="presParOf" srcId="{64DC086E-1475-4F87-AD47-19FD46756417}" destId="{E276602F-4015-4192-A556-515AE9C9CBBE}" srcOrd="1" destOrd="0" presId="urn:microsoft.com/office/officeart/2008/layout/RadialCluster"/>
    <dgm:cxn modelId="{B8EA14CF-9390-4E35-AA55-B03F52E7E7C1}" type="presParOf" srcId="{64DC086E-1475-4F87-AD47-19FD46756417}" destId="{78075C59-3BB8-4485-870B-29A25659277C}" srcOrd="2" destOrd="0" presId="urn:microsoft.com/office/officeart/2008/layout/RadialCluster"/>
    <dgm:cxn modelId="{1DAD7199-A710-437D-B564-1EDCC0360E98}" type="presParOf" srcId="{64DC086E-1475-4F87-AD47-19FD46756417}" destId="{A2F69592-C3D1-43FD-926F-10CA186C14D1}" srcOrd="3" destOrd="0" presId="urn:microsoft.com/office/officeart/2008/layout/RadialCluster"/>
    <dgm:cxn modelId="{360139C4-6011-40DA-A1B8-85912FC7B78B}" type="presParOf" srcId="{64DC086E-1475-4F87-AD47-19FD46756417}" destId="{994B800D-9D76-44EA-9948-5A1C32CED098}" srcOrd="4" destOrd="0" presId="urn:microsoft.com/office/officeart/2008/layout/RadialCluster"/>
    <dgm:cxn modelId="{9161CCBD-9882-4200-A332-FF9356B19C11}" type="presParOf" srcId="{F4E38211-DC10-47B5-A614-130BE0D3D886}" destId="{0B66D676-8417-4568-AC8E-90040C76AB0E}" srcOrd="4" destOrd="0" presId="urn:microsoft.com/office/officeart/2008/layout/RadialCluster"/>
    <dgm:cxn modelId="{6C20F793-1F5A-4EB2-8E54-ABFCA5B2B6E0}" type="presParOf" srcId="{F4E38211-DC10-47B5-A614-130BE0D3D886}" destId="{9F08B58C-DB25-4061-9948-5BC7BADD5258}" srcOrd="5" destOrd="0" presId="urn:microsoft.com/office/officeart/2008/layout/RadialCluster"/>
    <dgm:cxn modelId="{6B7CA895-34FC-4CE8-AAE4-B8B55D733F5C}" type="presParOf" srcId="{9F08B58C-DB25-4061-9948-5BC7BADD5258}" destId="{7139D860-20A6-4831-A63D-52F1CE7D7239}" srcOrd="0" destOrd="0" presId="urn:microsoft.com/office/officeart/2008/layout/RadialCluster"/>
    <dgm:cxn modelId="{82F1946A-F778-464D-8B3A-BE924AA902DF}" type="presParOf" srcId="{9F08B58C-DB25-4061-9948-5BC7BADD5258}" destId="{F18C7EB7-46A9-4D62-A457-C0B4D0C2C35D}" srcOrd="1" destOrd="0" presId="urn:microsoft.com/office/officeart/2008/layout/RadialCluster"/>
    <dgm:cxn modelId="{E9AC61C2-F6B7-46D5-BFCC-518F9D3DE3D7}" type="presParOf" srcId="{9F08B58C-DB25-4061-9948-5BC7BADD5258}" destId="{9C5864E6-8298-40DA-9816-07BC5F31AA3B}" srcOrd="2" destOrd="0" presId="urn:microsoft.com/office/officeart/2008/layout/RadialCluster"/>
    <dgm:cxn modelId="{F1620D65-F1DD-4CF6-9171-F2872D00A720}" type="presParOf" srcId="{9F08B58C-DB25-4061-9948-5BC7BADD5258}" destId="{0D33D293-2DF9-434D-95B4-CC1B0D435DAD}" srcOrd="3" destOrd="0" presId="urn:microsoft.com/office/officeart/2008/layout/RadialCluster"/>
    <dgm:cxn modelId="{AE21E9DC-5543-43A8-9C6F-731FBCABFF56}" type="presParOf" srcId="{9F08B58C-DB25-4061-9948-5BC7BADD5258}" destId="{2C0FD73F-74CC-4FA9-B1EB-FA11AACB1895}" srcOrd="4" destOrd="0" presId="urn:microsoft.com/office/officeart/2008/layout/RadialCluster"/>
    <dgm:cxn modelId="{5503DF66-DE80-4342-96A4-4EA82C78B3DF}" type="presParOf" srcId="{F4E38211-DC10-47B5-A614-130BE0D3D886}" destId="{EB144942-D7CB-4078-B4FC-B17BD21AB731}" srcOrd="6" destOrd="0" presId="urn:microsoft.com/office/officeart/2008/layout/RadialCluster"/>
    <dgm:cxn modelId="{337B273A-FBDE-4942-B32A-24938D106F4C}" type="presParOf" srcId="{F4E38211-DC10-47B5-A614-130BE0D3D886}" destId="{8BF86241-E2E8-4021-85FF-4D66FC5D7FA1}" srcOrd="7" destOrd="0" presId="urn:microsoft.com/office/officeart/2008/layout/RadialCluster"/>
    <dgm:cxn modelId="{E87E40DE-8DA1-4568-88C5-9BA6F896082F}" type="presParOf" srcId="{8BF86241-E2E8-4021-85FF-4D66FC5D7FA1}" destId="{D0FDC95E-9DD9-4759-8736-4A85C6047501}" srcOrd="0" destOrd="0" presId="urn:microsoft.com/office/officeart/2008/layout/RadialCluster"/>
    <dgm:cxn modelId="{C6D79C81-4E7E-4B34-90F9-8E0A5C9DE3C0}" type="presParOf" srcId="{8BF86241-E2E8-4021-85FF-4D66FC5D7FA1}" destId="{A347702A-7E1B-4473-9F8E-067260F8DFB5}" srcOrd="1" destOrd="0" presId="urn:microsoft.com/office/officeart/2008/layout/RadialCluster"/>
    <dgm:cxn modelId="{D71F7EE6-4AD8-466C-9AE4-764542608AED}" type="presParOf" srcId="{8BF86241-E2E8-4021-85FF-4D66FC5D7FA1}" destId="{AE00D37B-0430-45F7-A9F2-219565B0828B}" srcOrd="2" destOrd="0" presId="urn:microsoft.com/office/officeart/2008/layout/RadialCluster"/>
    <dgm:cxn modelId="{21051AFF-4D3B-4F02-B5B0-5D93D00D720B}" type="presParOf" srcId="{F4E38211-DC10-47B5-A614-130BE0D3D886}" destId="{C7F9CEB0-CBA9-462A-A41F-E49D16CE8B07}" srcOrd="8" destOrd="0" presId="urn:microsoft.com/office/officeart/2008/layout/RadialCluster"/>
    <dgm:cxn modelId="{B3E4645F-3214-4CEA-B400-0A1453592C60}" type="presParOf" srcId="{F4E38211-DC10-47B5-A614-130BE0D3D886}" destId="{BEE88074-5DFD-41B6-9257-C0B88BCA932A}" srcOrd="9" destOrd="0" presId="urn:microsoft.com/office/officeart/2008/layout/RadialCluster"/>
    <dgm:cxn modelId="{9678190A-C491-4D16-A19F-EC636CDA2DCC}" type="presParOf" srcId="{BEE88074-5DFD-41B6-9257-C0B88BCA932A}" destId="{706E675C-6177-4B39-9496-2C81FA2E37D7}" srcOrd="0" destOrd="0" presId="urn:microsoft.com/office/officeart/2008/layout/RadialCluster"/>
    <dgm:cxn modelId="{93A3E6EA-30E5-42F4-8AF2-214E751024B3}" type="presParOf" srcId="{F4E38211-DC10-47B5-A614-130BE0D3D886}" destId="{667E800B-F80C-445D-A815-F4966653D28F}" srcOrd="10"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3F315-502D-4665-B4DD-258173FA6CF5}"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5F7817A6-243C-457C-8A0E-C178AE2DE976}">
      <dgm:prSet phldrT="[Text]"/>
      <dgm:spPr/>
      <dgm:t>
        <a:bodyPr/>
        <a:lstStyle/>
        <a:p>
          <a:r>
            <a:rPr lang="de-DE" dirty="0" smtClean="0"/>
            <a:t>QM Core Team</a:t>
          </a:r>
          <a:endParaRPr lang="en-US" dirty="0"/>
        </a:p>
      </dgm:t>
    </dgm:pt>
    <dgm:pt modelId="{8637DB1F-8084-4691-A84E-C14B15387B8C}" type="parTrans" cxnId="{06D71D37-E776-4384-B292-D192A8967A21}">
      <dgm:prSet/>
      <dgm:spPr/>
      <dgm:t>
        <a:bodyPr/>
        <a:lstStyle/>
        <a:p>
          <a:endParaRPr lang="en-US"/>
        </a:p>
      </dgm:t>
    </dgm:pt>
    <dgm:pt modelId="{16BA1A57-7D5D-46EB-9B3F-424FD99002E1}" type="sibTrans" cxnId="{06D71D37-E776-4384-B292-D192A8967A21}">
      <dgm:prSet/>
      <dgm:spPr/>
      <dgm:t>
        <a:bodyPr/>
        <a:lstStyle/>
        <a:p>
          <a:endParaRPr lang="en-US"/>
        </a:p>
      </dgm:t>
    </dgm:pt>
    <dgm:pt modelId="{265B2A4B-63C2-488D-85D9-A2C6621347C4}">
      <dgm:prSet phldrT="[Text]"/>
      <dgm:spPr/>
      <dgm:t>
        <a:bodyPr/>
        <a:lstStyle/>
        <a:p>
          <a:r>
            <a:rPr lang="de-DE" dirty="0" smtClean="0"/>
            <a:t>Global Support  QM Team</a:t>
          </a:r>
          <a:endParaRPr lang="en-US" dirty="0"/>
        </a:p>
      </dgm:t>
    </dgm:pt>
    <dgm:pt modelId="{3711BB64-2A47-4380-A449-86059A5719EE}" type="parTrans" cxnId="{83047BD8-2C55-4C9B-A058-9E9D37F1C2A9}">
      <dgm:prSet/>
      <dgm:spPr/>
      <dgm:t>
        <a:bodyPr/>
        <a:lstStyle/>
        <a:p>
          <a:endParaRPr lang="en-US"/>
        </a:p>
      </dgm:t>
    </dgm:pt>
    <dgm:pt modelId="{A77BB5C5-8135-4818-B81A-1A04276E4752}" type="sibTrans" cxnId="{83047BD8-2C55-4C9B-A058-9E9D37F1C2A9}">
      <dgm:prSet/>
      <dgm:spPr/>
      <dgm:t>
        <a:bodyPr/>
        <a:lstStyle/>
        <a:p>
          <a:endParaRPr lang="en-US"/>
        </a:p>
      </dgm:t>
    </dgm:pt>
    <dgm:pt modelId="{A018AEC3-28EE-4E1B-BF28-0F0442577A85}">
      <dgm:prSet phldrT="[Text]"/>
      <dgm:spPr/>
      <dgm:t>
        <a:bodyPr/>
        <a:lstStyle/>
        <a:p>
          <a:r>
            <a:rPr lang="de-DE" dirty="0" smtClean="0"/>
            <a:t>R&amp;D QM Team</a:t>
          </a:r>
          <a:endParaRPr lang="en-US" dirty="0"/>
        </a:p>
      </dgm:t>
    </dgm:pt>
    <dgm:pt modelId="{6AF08DA1-F025-4C27-B9AA-5D3052C91808}" type="parTrans" cxnId="{425FC886-2AC4-42C7-AC5C-664F73DC977A}">
      <dgm:prSet/>
      <dgm:spPr/>
      <dgm:t>
        <a:bodyPr/>
        <a:lstStyle/>
        <a:p>
          <a:endParaRPr lang="en-US"/>
        </a:p>
      </dgm:t>
    </dgm:pt>
    <dgm:pt modelId="{65C779A8-C6B0-40D0-806A-E6F2FAEE8555}" type="sibTrans" cxnId="{425FC886-2AC4-42C7-AC5C-664F73DC977A}">
      <dgm:prSet/>
      <dgm:spPr/>
      <dgm:t>
        <a:bodyPr/>
        <a:lstStyle/>
        <a:p>
          <a:endParaRPr lang="en-US"/>
        </a:p>
      </dgm:t>
    </dgm:pt>
    <dgm:pt modelId="{28E00D4A-02DA-445F-B99E-74C814BC6575}">
      <dgm:prSet phldrT="[Text]"/>
      <dgm:spPr/>
      <dgm:t>
        <a:bodyPr/>
        <a:lstStyle/>
        <a:p>
          <a:r>
            <a:rPr lang="de-DE" dirty="0" smtClean="0"/>
            <a:t>HR QM</a:t>
          </a:r>
        </a:p>
        <a:p>
          <a:r>
            <a:rPr lang="de-DE" dirty="0" smtClean="0"/>
            <a:t>Team</a:t>
          </a:r>
          <a:endParaRPr lang="en-US" dirty="0"/>
        </a:p>
      </dgm:t>
    </dgm:pt>
    <dgm:pt modelId="{BF92AE5F-546A-4AA9-9575-DD1E146612C4}" type="parTrans" cxnId="{69CF2BB2-CB28-4CD4-B2A5-07F612BF64AE}">
      <dgm:prSet/>
      <dgm:spPr/>
      <dgm:t>
        <a:bodyPr/>
        <a:lstStyle/>
        <a:p>
          <a:endParaRPr lang="en-US"/>
        </a:p>
      </dgm:t>
    </dgm:pt>
    <dgm:pt modelId="{7703B3FF-917B-4126-A9EF-52C9DCC7F380}" type="sibTrans" cxnId="{69CF2BB2-CB28-4CD4-B2A5-07F612BF64AE}">
      <dgm:prSet/>
      <dgm:spPr/>
      <dgm:t>
        <a:bodyPr/>
        <a:lstStyle/>
        <a:p>
          <a:endParaRPr lang="en-US"/>
        </a:p>
      </dgm:t>
    </dgm:pt>
    <dgm:pt modelId="{E43B0A7F-DF6C-4816-BDDC-108BA41F0295}">
      <dgm:prSet phldrT="[Text]"/>
      <dgm:spPr/>
      <dgm:t>
        <a:bodyPr/>
        <a:lstStyle/>
        <a:p>
          <a:r>
            <a:rPr lang="de-DE" dirty="0" smtClean="0"/>
            <a:t>GIS QM Team</a:t>
          </a:r>
          <a:endParaRPr lang="en-US" dirty="0"/>
        </a:p>
      </dgm:t>
    </dgm:pt>
    <dgm:pt modelId="{1057B0BC-FE36-4D8C-BDA7-F388356708FD}" type="parTrans" cxnId="{DA447D45-A22A-4CC8-BB76-39186B4FCB3F}">
      <dgm:prSet/>
      <dgm:spPr/>
      <dgm:t>
        <a:bodyPr/>
        <a:lstStyle/>
        <a:p>
          <a:endParaRPr lang="en-US"/>
        </a:p>
      </dgm:t>
    </dgm:pt>
    <dgm:pt modelId="{B476EDA5-455F-4104-A745-7097105CC83C}" type="sibTrans" cxnId="{DA447D45-A22A-4CC8-BB76-39186B4FCB3F}">
      <dgm:prSet/>
      <dgm:spPr/>
      <dgm:t>
        <a:bodyPr/>
        <a:lstStyle/>
        <a:p>
          <a:endParaRPr lang="en-US"/>
        </a:p>
      </dgm:t>
    </dgm:pt>
    <dgm:pt modelId="{CFC7B738-CABB-432F-8E51-D56AA3EF4089}">
      <dgm:prSet phldrT="[Text]" custT="1"/>
      <dgm:spPr/>
      <dgm:t>
        <a:bodyPr/>
        <a:lstStyle/>
        <a:p>
          <a:r>
            <a:rPr lang="de-DE" sz="900" dirty="0" smtClean="0"/>
            <a:t>Facility Mgmt QM Team</a:t>
          </a:r>
          <a:endParaRPr lang="en-US" sz="900" dirty="0"/>
        </a:p>
      </dgm:t>
    </dgm:pt>
    <dgm:pt modelId="{3AA68570-648A-47DB-98A2-DD084301C2FB}" type="parTrans" cxnId="{9440A34D-0803-4036-A640-52110F1B3B39}">
      <dgm:prSet/>
      <dgm:spPr/>
      <dgm:t>
        <a:bodyPr/>
        <a:lstStyle/>
        <a:p>
          <a:endParaRPr lang="en-US"/>
        </a:p>
      </dgm:t>
    </dgm:pt>
    <dgm:pt modelId="{69E8EB4C-46EA-4FA5-BA68-1126267BB916}" type="sibTrans" cxnId="{9440A34D-0803-4036-A640-52110F1B3B39}">
      <dgm:prSet/>
      <dgm:spPr/>
      <dgm:t>
        <a:bodyPr/>
        <a:lstStyle/>
        <a:p>
          <a:endParaRPr lang="en-US"/>
        </a:p>
      </dgm:t>
    </dgm:pt>
    <dgm:pt modelId="{A3B43AC8-21DC-4DF4-89D0-9C7939E168B7}">
      <dgm:prSet phldrT="[Text]"/>
      <dgm:spPr/>
      <dgm:t>
        <a:bodyPr/>
        <a:lstStyle/>
        <a:p>
          <a:r>
            <a:rPr lang="de-DE" dirty="0" smtClean="0"/>
            <a:t>Quality Excellence Team</a:t>
          </a:r>
          <a:endParaRPr lang="en-US" dirty="0"/>
        </a:p>
      </dgm:t>
    </dgm:pt>
    <dgm:pt modelId="{CB9796D9-D521-477D-BDEF-8DEC2CBAB473}" type="parTrans" cxnId="{58273F8A-260B-4F47-927C-25552754FF01}">
      <dgm:prSet/>
      <dgm:spPr/>
      <dgm:t>
        <a:bodyPr/>
        <a:lstStyle/>
        <a:p>
          <a:endParaRPr lang="en-US"/>
        </a:p>
      </dgm:t>
    </dgm:pt>
    <dgm:pt modelId="{572357E7-C7BD-4DC5-8376-FF50C739DF98}" type="sibTrans" cxnId="{58273F8A-260B-4F47-927C-25552754FF01}">
      <dgm:prSet/>
      <dgm:spPr/>
      <dgm:t>
        <a:bodyPr/>
        <a:lstStyle/>
        <a:p>
          <a:endParaRPr lang="en-US"/>
        </a:p>
      </dgm:t>
    </dgm:pt>
    <dgm:pt modelId="{42FD97FA-1E2B-484E-8012-4AA6D8EA28D5}">
      <dgm:prSet/>
      <dgm:spPr/>
      <dgm:t>
        <a:bodyPr/>
        <a:lstStyle/>
        <a:p>
          <a:endParaRPr lang="en-US" dirty="0"/>
        </a:p>
      </dgm:t>
    </dgm:pt>
    <dgm:pt modelId="{B86825D0-D0D7-4D95-ADE4-7184069C3F5E}" type="parTrans" cxnId="{1D47DE29-B442-413A-B228-10D13B3AF982}">
      <dgm:prSet/>
      <dgm:spPr/>
      <dgm:t>
        <a:bodyPr/>
        <a:lstStyle/>
        <a:p>
          <a:endParaRPr lang="en-US"/>
        </a:p>
      </dgm:t>
    </dgm:pt>
    <dgm:pt modelId="{43A6C42C-4600-4E68-ADD9-36AEC15086AF}" type="sibTrans" cxnId="{1D47DE29-B442-413A-B228-10D13B3AF982}">
      <dgm:prSet/>
      <dgm:spPr/>
      <dgm:t>
        <a:bodyPr/>
        <a:lstStyle/>
        <a:p>
          <a:endParaRPr lang="en-US"/>
        </a:p>
      </dgm:t>
    </dgm:pt>
    <dgm:pt modelId="{350BED84-E7F9-43AD-81D4-18E28399245E}">
      <dgm:prSet phldrT="[Text]"/>
      <dgm:spPr/>
      <dgm:t>
        <a:bodyPr/>
        <a:lstStyle/>
        <a:p>
          <a:r>
            <a:rPr lang="de-DE" dirty="0" smtClean="0"/>
            <a:t>TA QM</a:t>
          </a:r>
        </a:p>
        <a:p>
          <a:r>
            <a:rPr lang="de-DE" dirty="0" smtClean="0"/>
            <a:t>Team</a:t>
          </a:r>
          <a:endParaRPr lang="en-US" dirty="0"/>
        </a:p>
      </dgm:t>
    </dgm:pt>
    <dgm:pt modelId="{047BAB68-A49F-4B18-9BEA-801707B1B071}" type="parTrans" cxnId="{81BAD2CC-919D-4910-B748-32A0E05C632F}">
      <dgm:prSet/>
      <dgm:spPr/>
      <dgm:t>
        <a:bodyPr/>
        <a:lstStyle/>
        <a:p>
          <a:endParaRPr lang="en-US"/>
        </a:p>
      </dgm:t>
    </dgm:pt>
    <dgm:pt modelId="{DA1127F4-76A1-446C-9C7B-3051CD83F1CD}" type="sibTrans" cxnId="{81BAD2CC-919D-4910-B748-32A0E05C632F}">
      <dgm:prSet/>
      <dgm:spPr/>
      <dgm:t>
        <a:bodyPr/>
        <a:lstStyle/>
        <a:p>
          <a:endParaRPr lang="en-US"/>
        </a:p>
      </dgm:t>
    </dgm:pt>
    <dgm:pt modelId="{F7001629-0A51-4D8E-AA8C-497E2FE75CE8}">
      <dgm:prSet phldrT="[Text]"/>
      <dgm:spPr/>
      <dgm:t>
        <a:bodyPr/>
        <a:lstStyle/>
        <a:p>
          <a:r>
            <a:rPr lang="en-US" dirty="0" smtClean="0"/>
            <a:t>GCS QM Team</a:t>
          </a:r>
          <a:endParaRPr lang="en-US" dirty="0"/>
        </a:p>
      </dgm:t>
    </dgm:pt>
    <dgm:pt modelId="{7F1710FA-9CAE-4834-B64A-3D235228B6F2}" type="parTrans" cxnId="{65DAA5C0-E819-4B46-B352-E790E8583742}">
      <dgm:prSet/>
      <dgm:spPr/>
      <dgm:t>
        <a:bodyPr/>
        <a:lstStyle/>
        <a:p>
          <a:endParaRPr lang="en-US"/>
        </a:p>
      </dgm:t>
    </dgm:pt>
    <dgm:pt modelId="{87965046-AB94-4B05-9070-3107FABF8AB4}" type="sibTrans" cxnId="{65DAA5C0-E819-4B46-B352-E790E8583742}">
      <dgm:prSet/>
      <dgm:spPr/>
      <dgm:t>
        <a:bodyPr/>
        <a:lstStyle/>
        <a:p>
          <a:endParaRPr lang="en-US"/>
        </a:p>
      </dgm:t>
    </dgm:pt>
    <dgm:pt modelId="{90C901A9-A100-4336-A41E-4373192F31B9}" type="pres">
      <dgm:prSet presAssocID="{2FC3F315-502D-4665-B4DD-258173FA6CF5}" presName="cycle" presStyleCnt="0">
        <dgm:presLayoutVars>
          <dgm:chMax val="1"/>
          <dgm:dir/>
          <dgm:animLvl val="ctr"/>
          <dgm:resizeHandles val="exact"/>
        </dgm:presLayoutVars>
      </dgm:prSet>
      <dgm:spPr/>
      <dgm:t>
        <a:bodyPr/>
        <a:lstStyle/>
        <a:p>
          <a:endParaRPr lang="en-US"/>
        </a:p>
      </dgm:t>
    </dgm:pt>
    <dgm:pt modelId="{7AC3A53C-19E7-45B8-A37B-DAC601FBE7B0}" type="pres">
      <dgm:prSet presAssocID="{5F7817A6-243C-457C-8A0E-C178AE2DE976}" presName="centerShape" presStyleLbl="node0" presStyleIdx="0" presStyleCnt="1" custLinFactNeighborX="-28080"/>
      <dgm:spPr/>
      <dgm:t>
        <a:bodyPr/>
        <a:lstStyle/>
        <a:p>
          <a:endParaRPr lang="en-US"/>
        </a:p>
      </dgm:t>
    </dgm:pt>
    <dgm:pt modelId="{21995985-E9A5-488D-A397-CADC513D1994}" type="pres">
      <dgm:prSet presAssocID="{3711BB64-2A47-4380-A449-86059A5719EE}" presName="Name9" presStyleLbl="parChTrans1D2" presStyleIdx="0" presStyleCnt="8"/>
      <dgm:spPr/>
      <dgm:t>
        <a:bodyPr/>
        <a:lstStyle/>
        <a:p>
          <a:endParaRPr lang="en-US"/>
        </a:p>
      </dgm:t>
    </dgm:pt>
    <dgm:pt modelId="{EEC44211-49A6-4D18-B020-6C3376361A31}" type="pres">
      <dgm:prSet presAssocID="{3711BB64-2A47-4380-A449-86059A5719EE}" presName="connTx" presStyleLbl="parChTrans1D2" presStyleIdx="0" presStyleCnt="8"/>
      <dgm:spPr/>
      <dgm:t>
        <a:bodyPr/>
        <a:lstStyle/>
        <a:p>
          <a:endParaRPr lang="en-US"/>
        </a:p>
      </dgm:t>
    </dgm:pt>
    <dgm:pt modelId="{D58DB49F-A0FD-485D-A8E6-8C801C3FF297}" type="pres">
      <dgm:prSet presAssocID="{265B2A4B-63C2-488D-85D9-A2C6621347C4}" presName="node" presStyleLbl="node1" presStyleIdx="0" presStyleCnt="8" custRadScaleRad="111373" custRadScaleInc="-134995">
        <dgm:presLayoutVars>
          <dgm:bulletEnabled val="1"/>
        </dgm:presLayoutVars>
      </dgm:prSet>
      <dgm:spPr/>
      <dgm:t>
        <a:bodyPr/>
        <a:lstStyle/>
        <a:p>
          <a:endParaRPr lang="en-US"/>
        </a:p>
      </dgm:t>
    </dgm:pt>
    <dgm:pt modelId="{24370265-0AE2-488A-8AD9-B69669E6F668}" type="pres">
      <dgm:prSet presAssocID="{6AF08DA1-F025-4C27-B9AA-5D3052C91808}" presName="Name9" presStyleLbl="parChTrans1D2" presStyleIdx="1" presStyleCnt="8"/>
      <dgm:spPr/>
      <dgm:t>
        <a:bodyPr/>
        <a:lstStyle/>
        <a:p>
          <a:endParaRPr lang="en-US"/>
        </a:p>
      </dgm:t>
    </dgm:pt>
    <dgm:pt modelId="{5A51F56F-75ED-422F-ACE8-FFC86AA457F0}" type="pres">
      <dgm:prSet presAssocID="{6AF08DA1-F025-4C27-B9AA-5D3052C91808}" presName="connTx" presStyleLbl="parChTrans1D2" presStyleIdx="1" presStyleCnt="8"/>
      <dgm:spPr/>
      <dgm:t>
        <a:bodyPr/>
        <a:lstStyle/>
        <a:p>
          <a:endParaRPr lang="en-US"/>
        </a:p>
      </dgm:t>
    </dgm:pt>
    <dgm:pt modelId="{476A10C9-4438-40C1-B588-9453A04D4E7D}" type="pres">
      <dgm:prSet presAssocID="{A018AEC3-28EE-4E1B-BF28-0F0442577A85}" presName="node" presStyleLbl="node1" presStyleIdx="1" presStyleCnt="8" custRadScaleRad="64326" custRadScaleInc="-160252">
        <dgm:presLayoutVars>
          <dgm:bulletEnabled val="1"/>
        </dgm:presLayoutVars>
      </dgm:prSet>
      <dgm:spPr/>
      <dgm:t>
        <a:bodyPr/>
        <a:lstStyle/>
        <a:p>
          <a:endParaRPr lang="en-US"/>
        </a:p>
      </dgm:t>
    </dgm:pt>
    <dgm:pt modelId="{C4937B1C-3857-4512-98EE-5D5DE5ECC92B}" type="pres">
      <dgm:prSet presAssocID="{7F1710FA-9CAE-4834-B64A-3D235228B6F2}" presName="Name9" presStyleLbl="parChTrans1D2" presStyleIdx="2" presStyleCnt="8"/>
      <dgm:spPr/>
      <dgm:t>
        <a:bodyPr/>
        <a:lstStyle/>
        <a:p>
          <a:endParaRPr lang="en-US"/>
        </a:p>
      </dgm:t>
    </dgm:pt>
    <dgm:pt modelId="{6F283DC5-0628-4254-B919-34E566AE3FC2}" type="pres">
      <dgm:prSet presAssocID="{7F1710FA-9CAE-4834-B64A-3D235228B6F2}" presName="connTx" presStyleLbl="parChTrans1D2" presStyleIdx="2" presStyleCnt="8"/>
      <dgm:spPr/>
      <dgm:t>
        <a:bodyPr/>
        <a:lstStyle/>
        <a:p>
          <a:endParaRPr lang="en-US"/>
        </a:p>
      </dgm:t>
    </dgm:pt>
    <dgm:pt modelId="{9CEEEFD7-4A45-4EA7-80D0-F5B71E0D76B8}" type="pres">
      <dgm:prSet presAssocID="{F7001629-0A51-4D8E-AA8C-497E2FE75CE8}" presName="node" presStyleLbl="node1" presStyleIdx="2" presStyleCnt="8" custRadScaleRad="37880" custRadScaleInc="-14239">
        <dgm:presLayoutVars>
          <dgm:bulletEnabled val="1"/>
        </dgm:presLayoutVars>
      </dgm:prSet>
      <dgm:spPr/>
      <dgm:t>
        <a:bodyPr/>
        <a:lstStyle/>
        <a:p>
          <a:endParaRPr lang="en-US"/>
        </a:p>
      </dgm:t>
    </dgm:pt>
    <dgm:pt modelId="{E444F945-C7AF-4704-8981-415C83F11823}" type="pres">
      <dgm:prSet presAssocID="{BF92AE5F-546A-4AA9-9575-DD1E146612C4}" presName="Name9" presStyleLbl="parChTrans1D2" presStyleIdx="3" presStyleCnt="8"/>
      <dgm:spPr/>
      <dgm:t>
        <a:bodyPr/>
        <a:lstStyle/>
        <a:p>
          <a:endParaRPr lang="en-US"/>
        </a:p>
      </dgm:t>
    </dgm:pt>
    <dgm:pt modelId="{96840092-62A5-4DD3-840F-57B5CD5BDBD5}" type="pres">
      <dgm:prSet presAssocID="{BF92AE5F-546A-4AA9-9575-DD1E146612C4}" presName="connTx" presStyleLbl="parChTrans1D2" presStyleIdx="3" presStyleCnt="8"/>
      <dgm:spPr/>
      <dgm:t>
        <a:bodyPr/>
        <a:lstStyle/>
        <a:p>
          <a:endParaRPr lang="en-US"/>
        </a:p>
      </dgm:t>
    </dgm:pt>
    <dgm:pt modelId="{E1634A30-AFD9-4B71-ABA6-A99A0F82E702}" type="pres">
      <dgm:prSet presAssocID="{28E00D4A-02DA-445F-B99E-74C814BC6575}" presName="node" presStyleLbl="node1" presStyleIdx="3" presStyleCnt="8" custRadScaleRad="108104" custRadScaleInc="334109">
        <dgm:presLayoutVars>
          <dgm:bulletEnabled val="1"/>
        </dgm:presLayoutVars>
      </dgm:prSet>
      <dgm:spPr/>
      <dgm:t>
        <a:bodyPr/>
        <a:lstStyle/>
        <a:p>
          <a:endParaRPr lang="en-US"/>
        </a:p>
      </dgm:t>
    </dgm:pt>
    <dgm:pt modelId="{430B3F5F-9EE2-4B6E-B7C4-BB3F473DB7A3}" type="pres">
      <dgm:prSet presAssocID="{047BAB68-A49F-4B18-9BEA-801707B1B071}" presName="Name9" presStyleLbl="parChTrans1D2" presStyleIdx="4" presStyleCnt="8"/>
      <dgm:spPr/>
      <dgm:t>
        <a:bodyPr/>
        <a:lstStyle/>
        <a:p>
          <a:endParaRPr lang="de-DE"/>
        </a:p>
      </dgm:t>
    </dgm:pt>
    <dgm:pt modelId="{0029E03C-E89A-4646-8157-9B3152C66C84}" type="pres">
      <dgm:prSet presAssocID="{047BAB68-A49F-4B18-9BEA-801707B1B071}" presName="connTx" presStyleLbl="parChTrans1D2" presStyleIdx="4" presStyleCnt="8"/>
      <dgm:spPr/>
      <dgm:t>
        <a:bodyPr/>
        <a:lstStyle/>
        <a:p>
          <a:endParaRPr lang="de-DE"/>
        </a:p>
      </dgm:t>
    </dgm:pt>
    <dgm:pt modelId="{E60E0FC7-AFD8-424D-A6DD-DCEF06E4D78D}" type="pres">
      <dgm:prSet presAssocID="{350BED84-E7F9-43AD-81D4-18E28399245E}" presName="node" presStyleLbl="node1" presStyleIdx="4" presStyleCnt="8" custRadScaleRad="140380" custRadScaleInc="280798">
        <dgm:presLayoutVars>
          <dgm:bulletEnabled val="1"/>
        </dgm:presLayoutVars>
      </dgm:prSet>
      <dgm:spPr/>
      <dgm:t>
        <a:bodyPr/>
        <a:lstStyle/>
        <a:p>
          <a:endParaRPr lang="en-US"/>
        </a:p>
      </dgm:t>
    </dgm:pt>
    <dgm:pt modelId="{70612D9D-5026-42AB-B225-873C46E3B715}" type="pres">
      <dgm:prSet presAssocID="{1057B0BC-FE36-4D8C-BDA7-F388356708FD}" presName="Name9" presStyleLbl="parChTrans1D2" presStyleIdx="5" presStyleCnt="8"/>
      <dgm:spPr/>
      <dgm:t>
        <a:bodyPr/>
        <a:lstStyle/>
        <a:p>
          <a:endParaRPr lang="en-US"/>
        </a:p>
      </dgm:t>
    </dgm:pt>
    <dgm:pt modelId="{D376A8AD-591D-4851-83F4-881EBB38595F}" type="pres">
      <dgm:prSet presAssocID="{1057B0BC-FE36-4D8C-BDA7-F388356708FD}" presName="connTx" presStyleLbl="parChTrans1D2" presStyleIdx="5" presStyleCnt="8"/>
      <dgm:spPr/>
      <dgm:t>
        <a:bodyPr/>
        <a:lstStyle/>
        <a:p>
          <a:endParaRPr lang="en-US"/>
        </a:p>
      </dgm:t>
    </dgm:pt>
    <dgm:pt modelId="{9DEBFE56-094B-4C9E-A785-02AF4A2DDBA7}" type="pres">
      <dgm:prSet presAssocID="{E43B0A7F-DF6C-4816-BDDC-108BA41F0295}" presName="node" presStyleLbl="node1" presStyleIdx="5" presStyleCnt="8" custRadScaleRad="62007" custRadScaleInc="-243965">
        <dgm:presLayoutVars>
          <dgm:bulletEnabled val="1"/>
        </dgm:presLayoutVars>
      </dgm:prSet>
      <dgm:spPr/>
      <dgm:t>
        <a:bodyPr/>
        <a:lstStyle/>
        <a:p>
          <a:endParaRPr lang="en-US"/>
        </a:p>
      </dgm:t>
    </dgm:pt>
    <dgm:pt modelId="{B8CC42EF-0A07-4DEC-B8F1-6DAF74A74611}" type="pres">
      <dgm:prSet presAssocID="{3AA68570-648A-47DB-98A2-DD084301C2FB}" presName="Name9" presStyleLbl="parChTrans1D2" presStyleIdx="6" presStyleCnt="8"/>
      <dgm:spPr/>
      <dgm:t>
        <a:bodyPr/>
        <a:lstStyle/>
        <a:p>
          <a:endParaRPr lang="en-US"/>
        </a:p>
      </dgm:t>
    </dgm:pt>
    <dgm:pt modelId="{FB1CCAFB-C42B-49D0-BC78-530D75F4ECB1}" type="pres">
      <dgm:prSet presAssocID="{3AA68570-648A-47DB-98A2-DD084301C2FB}" presName="connTx" presStyleLbl="parChTrans1D2" presStyleIdx="6" presStyleCnt="8"/>
      <dgm:spPr/>
      <dgm:t>
        <a:bodyPr/>
        <a:lstStyle/>
        <a:p>
          <a:endParaRPr lang="en-US"/>
        </a:p>
      </dgm:t>
    </dgm:pt>
    <dgm:pt modelId="{493BD4D3-82C0-4AA0-A007-854BF4967E12}" type="pres">
      <dgm:prSet presAssocID="{CFC7B738-CABB-432F-8E51-D56AA3EF4089}" presName="node" presStyleLbl="node1" presStyleIdx="6" presStyleCnt="8" custRadScaleRad="152295" custRadScaleInc="509">
        <dgm:presLayoutVars>
          <dgm:bulletEnabled val="1"/>
        </dgm:presLayoutVars>
      </dgm:prSet>
      <dgm:spPr/>
      <dgm:t>
        <a:bodyPr/>
        <a:lstStyle/>
        <a:p>
          <a:endParaRPr lang="en-US"/>
        </a:p>
      </dgm:t>
    </dgm:pt>
    <dgm:pt modelId="{FDA8B499-4C0C-47EC-B176-7666A95AD243}" type="pres">
      <dgm:prSet presAssocID="{CB9796D9-D521-477D-BDEF-8DEC2CBAB473}" presName="Name9" presStyleLbl="parChTrans1D2" presStyleIdx="7" presStyleCnt="8"/>
      <dgm:spPr/>
      <dgm:t>
        <a:bodyPr/>
        <a:lstStyle/>
        <a:p>
          <a:endParaRPr lang="en-US"/>
        </a:p>
      </dgm:t>
    </dgm:pt>
    <dgm:pt modelId="{91F3B83A-23D8-4C2E-827A-95FA82CDAA26}" type="pres">
      <dgm:prSet presAssocID="{CB9796D9-D521-477D-BDEF-8DEC2CBAB473}" presName="connTx" presStyleLbl="parChTrans1D2" presStyleIdx="7" presStyleCnt="8"/>
      <dgm:spPr/>
      <dgm:t>
        <a:bodyPr/>
        <a:lstStyle/>
        <a:p>
          <a:endParaRPr lang="en-US"/>
        </a:p>
      </dgm:t>
    </dgm:pt>
    <dgm:pt modelId="{BC7DF1E0-29F4-4A29-BA27-8F3840E342B1}" type="pres">
      <dgm:prSet presAssocID="{A3B43AC8-21DC-4DF4-89D0-9C7939E168B7}" presName="node" presStyleLbl="node1" presStyleIdx="7" presStyleCnt="8" custRadScaleRad="139510" custRadScaleInc="-76050">
        <dgm:presLayoutVars>
          <dgm:bulletEnabled val="1"/>
        </dgm:presLayoutVars>
      </dgm:prSet>
      <dgm:spPr/>
      <dgm:t>
        <a:bodyPr/>
        <a:lstStyle/>
        <a:p>
          <a:endParaRPr lang="en-US"/>
        </a:p>
      </dgm:t>
    </dgm:pt>
  </dgm:ptLst>
  <dgm:cxnLst>
    <dgm:cxn modelId="{899B7DC9-3BA4-43A9-BA6C-F5244795712F}" type="presOf" srcId="{7F1710FA-9CAE-4834-B64A-3D235228B6F2}" destId="{6F283DC5-0628-4254-B919-34E566AE3FC2}" srcOrd="1" destOrd="0" presId="urn:microsoft.com/office/officeart/2005/8/layout/radial1"/>
    <dgm:cxn modelId="{44EDADC1-EF1E-4A34-A500-8F631E297CBA}" type="presOf" srcId="{7F1710FA-9CAE-4834-B64A-3D235228B6F2}" destId="{C4937B1C-3857-4512-98EE-5D5DE5ECC92B}" srcOrd="0" destOrd="0" presId="urn:microsoft.com/office/officeart/2005/8/layout/radial1"/>
    <dgm:cxn modelId="{DD1F45F4-83BC-4605-810E-817032944684}" type="presOf" srcId="{1057B0BC-FE36-4D8C-BDA7-F388356708FD}" destId="{70612D9D-5026-42AB-B225-873C46E3B715}" srcOrd="0" destOrd="0" presId="urn:microsoft.com/office/officeart/2005/8/layout/radial1"/>
    <dgm:cxn modelId="{69CF2BB2-CB28-4CD4-B2A5-07F612BF64AE}" srcId="{5F7817A6-243C-457C-8A0E-C178AE2DE976}" destId="{28E00D4A-02DA-445F-B99E-74C814BC6575}" srcOrd="3" destOrd="0" parTransId="{BF92AE5F-546A-4AA9-9575-DD1E146612C4}" sibTransId="{7703B3FF-917B-4126-A9EF-52C9DCC7F380}"/>
    <dgm:cxn modelId="{55240DE7-9E7A-481B-9812-DC7391B1BC6C}" type="presOf" srcId="{2FC3F315-502D-4665-B4DD-258173FA6CF5}" destId="{90C901A9-A100-4336-A41E-4373192F31B9}" srcOrd="0" destOrd="0" presId="urn:microsoft.com/office/officeart/2005/8/layout/radial1"/>
    <dgm:cxn modelId="{AF886058-411E-40AA-8F5E-81C636CC3783}" type="presOf" srcId="{BF92AE5F-546A-4AA9-9575-DD1E146612C4}" destId="{E444F945-C7AF-4704-8981-415C83F11823}" srcOrd="0" destOrd="0" presId="urn:microsoft.com/office/officeart/2005/8/layout/radial1"/>
    <dgm:cxn modelId="{B8355DEB-7A77-4E5E-85D7-43D899C15CA2}" type="presOf" srcId="{A3B43AC8-21DC-4DF4-89D0-9C7939E168B7}" destId="{BC7DF1E0-29F4-4A29-BA27-8F3840E342B1}" srcOrd="0" destOrd="0" presId="urn:microsoft.com/office/officeart/2005/8/layout/radial1"/>
    <dgm:cxn modelId="{3049B0EE-468F-44C5-A84F-AF0E627071F2}" type="presOf" srcId="{3711BB64-2A47-4380-A449-86059A5719EE}" destId="{EEC44211-49A6-4D18-B020-6C3376361A31}" srcOrd="1" destOrd="0" presId="urn:microsoft.com/office/officeart/2005/8/layout/radial1"/>
    <dgm:cxn modelId="{7F044335-6179-456A-BFDA-8D4691DFED81}" type="presOf" srcId="{CB9796D9-D521-477D-BDEF-8DEC2CBAB473}" destId="{FDA8B499-4C0C-47EC-B176-7666A95AD243}" srcOrd="0" destOrd="0" presId="urn:microsoft.com/office/officeart/2005/8/layout/radial1"/>
    <dgm:cxn modelId="{9EEC269D-6B75-4D56-A8FE-D82017CDFF26}" type="presOf" srcId="{F7001629-0A51-4D8E-AA8C-497E2FE75CE8}" destId="{9CEEEFD7-4A45-4EA7-80D0-F5B71E0D76B8}" srcOrd="0" destOrd="0" presId="urn:microsoft.com/office/officeart/2005/8/layout/radial1"/>
    <dgm:cxn modelId="{81BAD2CC-919D-4910-B748-32A0E05C632F}" srcId="{5F7817A6-243C-457C-8A0E-C178AE2DE976}" destId="{350BED84-E7F9-43AD-81D4-18E28399245E}" srcOrd="4" destOrd="0" parTransId="{047BAB68-A49F-4B18-9BEA-801707B1B071}" sibTransId="{DA1127F4-76A1-446C-9C7B-3051CD83F1CD}"/>
    <dgm:cxn modelId="{E41FF20C-8033-499C-A894-2B888055DD65}" type="presOf" srcId="{047BAB68-A49F-4B18-9BEA-801707B1B071}" destId="{430B3F5F-9EE2-4B6E-B7C4-BB3F473DB7A3}" srcOrd="0" destOrd="0" presId="urn:microsoft.com/office/officeart/2005/8/layout/radial1"/>
    <dgm:cxn modelId="{5C9E24BD-9F25-433B-9AB4-BFA95F55F636}" type="presOf" srcId="{3AA68570-648A-47DB-98A2-DD084301C2FB}" destId="{FB1CCAFB-C42B-49D0-BC78-530D75F4ECB1}" srcOrd="1" destOrd="0" presId="urn:microsoft.com/office/officeart/2005/8/layout/radial1"/>
    <dgm:cxn modelId="{06D71D37-E776-4384-B292-D192A8967A21}" srcId="{2FC3F315-502D-4665-B4DD-258173FA6CF5}" destId="{5F7817A6-243C-457C-8A0E-C178AE2DE976}" srcOrd="0" destOrd="0" parTransId="{8637DB1F-8084-4691-A84E-C14B15387B8C}" sibTransId="{16BA1A57-7D5D-46EB-9B3F-424FD99002E1}"/>
    <dgm:cxn modelId="{65DAA5C0-E819-4B46-B352-E790E8583742}" srcId="{5F7817A6-243C-457C-8A0E-C178AE2DE976}" destId="{F7001629-0A51-4D8E-AA8C-497E2FE75CE8}" srcOrd="2" destOrd="0" parTransId="{7F1710FA-9CAE-4834-B64A-3D235228B6F2}" sibTransId="{87965046-AB94-4B05-9070-3107FABF8AB4}"/>
    <dgm:cxn modelId="{2CA66175-6708-43FD-892E-EFE81A0BBE01}" type="presOf" srcId="{265B2A4B-63C2-488D-85D9-A2C6621347C4}" destId="{D58DB49F-A0FD-485D-A8E6-8C801C3FF297}" srcOrd="0" destOrd="0" presId="urn:microsoft.com/office/officeart/2005/8/layout/radial1"/>
    <dgm:cxn modelId="{528853EF-C15C-4FDE-9DF3-715B014D78F8}" type="presOf" srcId="{CB9796D9-D521-477D-BDEF-8DEC2CBAB473}" destId="{91F3B83A-23D8-4C2E-827A-95FA82CDAA26}" srcOrd="1" destOrd="0" presId="urn:microsoft.com/office/officeart/2005/8/layout/radial1"/>
    <dgm:cxn modelId="{9440A34D-0803-4036-A640-52110F1B3B39}" srcId="{5F7817A6-243C-457C-8A0E-C178AE2DE976}" destId="{CFC7B738-CABB-432F-8E51-D56AA3EF4089}" srcOrd="6" destOrd="0" parTransId="{3AA68570-648A-47DB-98A2-DD084301C2FB}" sibTransId="{69E8EB4C-46EA-4FA5-BA68-1126267BB916}"/>
    <dgm:cxn modelId="{716A37AB-E7BD-4ADA-A5A0-68214B319467}" type="presOf" srcId="{CFC7B738-CABB-432F-8E51-D56AA3EF4089}" destId="{493BD4D3-82C0-4AA0-A007-854BF4967E12}" srcOrd="0" destOrd="0" presId="urn:microsoft.com/office/officeart/2005/8/layout/radial1"/>
    <dgm:cxn modelId="{2FE854B2-4F19-4098-8FE8-925652E8C94D}" type="presOf" srcId="{047BAB68-A49F-4B18-9BEA-801707B1B071}" destId="{0029E03C-E89A-4646-8157-9B3152C66C84}" srcOrd="1" destOrd="0" presId="urn:microsoft.com/office/officeart/2005/8/layout/radial1"/>
    <dgm:cxn modelId="{FD63D418-5BB7-4B43-8E0C-43BC8E3B8454}" type="presOf" srcId="{28E00D4A-02DA-445F-B99E-74C814BC6575}" destId="{E1634A30-AFD9-4B71-ABA6-A99A0F82E702}" srcOrd="0" destOrd="0" presId="urn:microsoft.com/office/officeart/2005/8/layout/radial1"/>
    <dgm:cxn modelId="{1CB7960B-A0F0-456C-8F6B-A6A908DCF99B}" type="presOf" srcId="{5F7817A6-243C-457C-8A0E-C178AE2DE976}" destId="{7AC3A53C-19E7-45B8-A37B-DAC601FBE7B0}" srcOrd="0" destOrd="0" presId="urn:microsoft.com/office/officeart/2005/8/layout/radial1"/>
    <dgm:cxn modelId="{5D1478DE-5357-4679-8208-3DC0C897D99B}" type="presOf" srcId="{350BED84-E7F9-43AD-81D4-18E28399245E}" destId="{E60E0FC7-AFD8-424D-A6DD-DCEF06E4D78D}" srcOrd="0" destOrd="0" presId="urn:microsoft.com/office/officeart/2005/8/layout/radial1"/>
    <dgm:cxn modelId="{58273F8A-260B-4F47-927C-25552754FF01}" srcId="{5F7817A6-243C-457C-8A0E-C178AE2DE976}" destId="{A3B43AC8-21DC-4DF4-89D0-9C7939E168B7}" srcOrd="7" destOrd="0" parTransId="{CB9796D9-D521-477D-BDEF-8DEC2CBAB473}" sibTransId="{572357E7-C7BD-4DC5-8376-FF50C739DF98}"/>
    <dgm:cxn modelId="{DA447D45-A22A-4CC8-BB76-39186B4FCB3F}" srcId="{5F7817A6-243C-457C-8A0E-C178AE2DE976}" destId="{E43B0A7F-DF6C-4816-BDDC-108BA41F0295}" srcOrd="5" destOrd="0" parTransId="{1057B0BC-FE36-4D8C-BDA7-F388356708FD}" sibTransId="{B476EDA5-455F-4104-A745-7097105CC83C}"/>
    <dgm:cxn modelId="{68FA1FEF-C169-453B-BE47-C86FE4CC4E18}" type="presOf" srcId="{3AA68570-648A-47DB-98A2-DD084301C2FB}" destId="{B8CC42EF-0A07-4DEC-B8F1-6DAF74A74611}" srcOrd="0" destOrd="0" presId="urn:microsoft.com/office/officeart/2005/8/layout/radial1"/>
    <dgm:cxn modelId="{E1BBC7AD-96E8-44AE-9740-C9AAEDAA8C98}" type="presOf" srcId="{E43B0A7F-DF6C-4816-BDDC-108BA41F0295}" destId="{9DEBFE56-094B-4C9E-A785-02AF4A2DDBA7}" srcOrd="0" destOrd="0" presId="urn:microsoft.com/office/officeart/2005/8/layout/radial1"/>
    <dgm:cxn modelId="{E7CF40AF-3802-4317-8566-658EBFDC5721}" type="presOf" srcId="{6AF08DA1-F025-4C27-B9AA-5D3052C91808}" destId="{24370265-0AE2-488A-8AD9-B69669E6F668}" srcOrd="0" destOrd="0" presId="urn:microsoft.com/office/officeart/2005/8/layout/radial1"/>
    <dgm:cxn modelId="{E05F5700-8C92-4BE8-9FD8-B071535E153B}" type="presOf" srcId="{6AF08DA1-F025-4C27-B9AA-5D3052C91808}" destId="{5A51F56F-75ED-422F-ACE8-FFC86AA457F0}" srcOrd="1" destOrd="0" presId="urn:microsoft.com/office/officeart/2005/8/layout/radial1"/>
    <dgm:cxn modelId="{83047BD8-2C55-4C9B-A058-9E9D37F1C2A9}" srcId="{5F7817A6-243C-457C-8A0E-C178AE2DE976}" destId="{265B2A4B-63C2-488D-85D9-A2C6621347C4}" srcOrd="0" destOrd="0" parTransId="{3711BB64-2A47-4380-A449-86059A5719EE}" sibTransId="{A77BB5C5-8135-4818-B81A-1A04276E4752}"/>
    <dgm:cxn modelId="{1D47DE29-B442-413A-B228-10D13B3AF982}" srcId="{2FC3F315-502D-4665-B4DD-258173FA6CF5}" destId="{42FD97FA-1E2B-484E-8012-4AA6D8EA28D5}" srcOrd="1" destOrd="0" parTransId="{B86825D0-D0D7-4D95-ADE4-7184069C3F5E}" sibTransId="{43A6C42C-4600-4E68-ADD9-36AEC15086AF}"/>
    <dgm:cxn modelId="{ACE67EE3-50D3-4701-934C-E9DDC75195E0}" type="presOf" srcId="{BF92AE5F-546A-4AA9-9575-DD1E146612C4}" destId="{96840092-62A5-4DD3-840F-57B5CD5BDBD5}" srcOrd="1" destOrd="0" presId="urn:microsoft.com/office/officeart/2005/8/layout/radial1"/>
    <dgm:cxn modelId="{091629C2-B304-4805-8236-683AEF5CACD9}" type="presOf" srcId="{A018AEC3-28EE-4E1B-BF28-0F0442577A85}" destId="{476A10C9-4438-40C1-B588-9453A04D4E7D}" srcOrd="0" destOrd="0" presId="urn:microsoft.com/office/officeart/2005/8/layout/radial1"/>
    <dgm:cxn modelId="{24B9EC7F-B708-426D-A78E-778F45E3B6AB}" type="presOf" srcId="{1057B0BC-FE36-4D8C-BDA7-F388356708FD}" destId="{D376A8AD-591D-4851-83F4-881EBB38595F}" srcOrd="1" destOrd="0" presId="urn:microsoft.com/office/officeart/2005/8/layout/radial1"/>
    <dgm:cxn modelId="{425FC886-2AC4-42C7-AC5C-664F73DC977A}" srcId="{5F7817A6-243C-457C-8A0E-C178AE2DE976}" destId="{A018AEC3-28EE-4E1B-BF28-0F0442577A85}" srcOrd="1" destOrd="0" parTransId="{6AF08DA1-F025-4C27-B9AA-5D3052C91808}" sibTransId="{65C779A8-C6B0-40D0-806A-E6F2FAEE8555}"/>
    <dgm:cxn modelId="{E9889385-E27C-4599-92F7-60F105A75955}" type="presOf" srcId="{3711BB64-2A47-4380-A449-86059A5719EE}" destId="{21995985-E9A5-488D-A397-CADC513D1994}" srcOrd="0" destOrd="0" presId="urn:microsoft.com/office/officeart/2005/8/layout/radial1"/>
    <dgm:cxn modelId="{D813A7F4-CC2B-4573-A84B-44292403BD90}" type="presParOf" srcId="{90C901A9-A100-4336-A41E-4373192F31B9}" destId="{7AC3A53C-19E7-45B8-A37B-DAC601FBE7B0}" srcOrd="0" destOrd="0" presId="urn:microsoft.com/office/officeart/2005/8/layout/radial1"/>
    <dgm:cxn modelId="{6D33BE4B-038A-4930-9BA8-F390752979A3}" type="presParOf" srcId="{90C901A9-A100-4336-A41E-4373192F31B9}" destId="{21995985-E9A5-488D-A397-CADC513D1994}" srcOrd="1" destOrd="0" presId="urn:microsoft.com/office/officeart/2005/8/layout/radial1"/>
    <dgm:cxn modelId="{31F864CC-253D-403F-9B07-22603A2C814C}" type="presParOf" srcId="{21995985-E9A5-488D-A397-CADC513D1994}" destId="{EEC44211-49A6-4D18-B020-6C3376361A31}" srcOrd="0" destOrd="0" presId="urn:microsoft.com/office/officeart/2005/8/layout/radial1"/>
    <dgm:cxn modelId="{976BB5F7-D712-40EC-A37C-88369947A143}" type="presParOf" srcId="{90C901A9-A100-4336-A41E-4373192F31B9}" destId="{D58DB49F-A0FD-485D-A8E6-8C801C3FF297}" srcOrd="2" destOrd="0" presId="urn:microsoft.com/office/officeart/2005/8/layout/radial1"/>
    <dgm:cxn modelId="{C3AA18F5-FD51-4E5B-A70D-B0D41CD3E633}" type="presParOf" srcId="{90C901A9-A100-4336-A41E-4373192F31B9}" destId="{24370265-0AE2-488A-8AD9-B69669E6F668}" srcOrd="3" destOrd="0" presId="urn:microsoft.com/office/officeart/2005/8/layout/radial1"/>
    <dgm:cxn modelId="{4603127A-3748-4C4F-BCCA-78C953141132}" type="presParOf" srcId="{24370265-0AE2-488A-8AD9-B69669E6F668}" destId="{5A51F56F-75ED-422F-ACE8-FFC86AA457F0}" srcOrd="0" destOrd="0" presId="urn:microsoft.com/office/officeart/2005/8/layout/radial1"/>
    <dgm:cxn modelId="{B8548B98-CF74-48E0-A1EF-76283A0C9537}" type="presParOf" srcId="{90C901A9-A100-4336-A41E-4373192F31B9}" destId="{476A10C9-4438-40C1-B588-9453A04D4E7D}" srcOrd="4" destOrd="0" presId="urn:microsoft.com/office/officeart/2005/8/layout/radial1"/>
    <dgm:cxn modelId="{50982080-255F-4E84-9D18-D3D9140FA981}" type="presParOf" srcId="{90C901A9-A100-4336-A41E-4373192F31B9}" destId="{C4937B1C-3857-4512-98EE-5D5DE5ECC92B}" srcOrd="5" destOrd="0" presId="urn:microsoft.com/office/officeart/2005/8/layout/radial1"/>
    <dgm:cxn modelId="{32BD8EAA-4F90-408B-B103-C2AF7C94E41E}" type="presParOf" srcId="{C4937B1C-3857-4512-98EE-5D5DE5ECC92B}" destId="{6F283DC5-0628-4254-B919-34E566AE3FC2}" srcOrd="0" destOrd="0" presId="urn:microsoft.com/office/officeart/2005/8/layout/radial1"/>
    <dgm:cxn modelId="{A3170A2A-81EA-43B9-9903-25DF63759673}" type="presParOf" srcId="{90C901A9-A100-4336-A41E-4373192F31B9}" destId="{9CEEEFD7-4A45-4EA7-80D0-F5B71E0D76B8}" srcOrd="6" destOrd="0" presId="urn:microsoft.com/office/officeart/2005/8/layout/radial1"/>
    <dgm:cxn modelId="{4776844D-4C27-4E50-B859-0DB1780066CE}" type="presParOf" srcId="{90C901A9-A100-4336-A41E-4373192F31B9}" destId="{E444F945-C7AF-4704-8981-415C83F11823}" srcOrd="7" destOrd="0" presId="urn:microsoft.com/office/officeart/2005/8/layout/radial1"/>
    <dgm:cxn modelId="{E787DFC9-5F7D-4192-BDD2-CF1B3F7BA6EB}" type="presParOf" srcId="{E444F945-C7AF-4704-8981-415C83F11823}" destId="{96840092-62A5-4DD3-840F-57B5CD5BDBD5}" srcOrd="0" destOrd="0" presId="urn:microsoft.com/office/officeart/2005/8/layout/radial1"/>
    <dgm:cxn modelId="{CB711406-D5FE-4CE6-9136-52AE787D1C49}" type="presParOf" srcId="{90C901A9-A100-4336-A41E-4373192F31B9}" destId="{E1634A30-AFD9-4B71-ABA6-A99A0F82E702}" srcOrd="8" destOrd="0" presId="urn:microsoft.com/office/officeart/2005/8/layout/radial1"/>
    <dgm:cxn modelId="{A792A708-7BAA-4653-B74A-E97E09A7BE68}" type="presParOf" srcId="{90C901A9-A100-4336-A41E-4373192F31B9}" destId="{430B3F5F-9EE2-4B6E-B7C4-BB3F473DB7A3}" srcOrd="9" destOrd="0" presId="urn:microsoft.com/office/officeart/2005/8/layout/radial1"/>
    <dgm:cxn modelId="{BF20804C-0B94-41AE-9997-51B01B825A4C}" type="presParOf" srcId="{430B3F5F-9EE2-4B6E-B7C4-BB3F473DB7A3}" destId="{0029E03C-E89A-4646-8157-9B3152C66C84}" srcOrd="0" destOrd="0" presId="urn:microsoft.com/office/officeart/2005/8/layout/radial1"/>
    <dgm:cxn modelId="{61EFCC3D-6F4F-477D-BEF5-59ABDB39F51A}" type="presParOf" srcId="{90C901A9-A100-4336-A41E-4373192F31B9}" destId="{E60E0FC7-AFD8-424D-A6DD-DCEF06E4D78D}" srcOrd="10" destOrd="0" presId="urn:microsoft.com/office/officeart/2005/8/layout/radial1"/>
    <dgm:cxn modelId="{AD000FA7-66B6-4046-86AD-1AB7DFDCBF18}" type="presParOf" srcId="{90C901A9-A100-4336-A41E-4373192F31B9}" destId="{70612D9D-5026-42AB-B225-873C46E3B715}" srcOrd="11" destOrd="0" presId="urn:microsoft.com/office/officeart/2005/8/layout/radial1"/>
    <dgm:cxn modelId="{2F780B89-E9B0-4DFB-9D11-47B311CB4FAF}" type="presParOf" srcId="{70612D9D-5026-42AB-B225-873C46E3B715}" destId="{D376A8AD-591D-4851-83F4-881EBB38595F}" srcOrd="0" destOrd="0" presId="urn:microsoft.com/office/officeart/2005/8/layout/radial1"/>
    <dgm:cxn modelId="{718D4B21-77D3-4481-BEDA-B2C169BD8696}" type="presParOf" srcId="{90C901A9-A100-4336-A41E-4373192F31B9}" destId="{9DEBFE56-094B-4C9E-A785-02AF4A2DDBA7}" srcOrd="12" destOrd="0" presId="urn:microsoft.com/office/officeart/2005/8/layout/radial1"/>
    <dgm:cxn modelId="{A6563C78-0485-45A6-B844-6A3A64C55DEE}" type="presParOf" srcId="{90C901A9-A100-4336-A41E-4373192F31B9}" destId="{B8CC42EF-0A07-4DEC-B8F1-6DAF74A74611}" srcOrd="13" destOrd="0" presId="urn:microsoft.com/office/officeart/2005/8/layout/radial1"/>
    <dgm:cxn modelId="{1B3A0F37-30B9-4BB5-960E-DB47CF3EFD20}" type="presParOf" srcId="{B8CC42EF-0A07-4DEC-B8F1-6DAF74A74611}" destId="{FB1CCAFB-C42B-49D0-BC78-530D75F4ECB1}" srcOrd="0" destOrd="0" presId="urn:microsoft.com/office/officeart/2005/8/layout/radial1"/>
    <dgm:cxn modelId="{5CC21BB6-B86A-4C56-BF30-5FC322961518}" type="presParOf" srcId="{90C901A9-A100-4336-A41E-4373192F31B9}" destId="{493BD4D3-82C0-4AA0-A007-854BF4967E12}" srcOrd="14" destOrd="0" presId="urn:microsoft.com/office/officeart/2005/8/layout/radial1"/>
    <dgm:cxn modelId="{13517825-7593-4092-868C-D0812465466D}" type="presParOf" srcId="{90C901A9-A100-4336-A41E-4373192F31B9}" destId="{FDA8B499-4C0C-47EC-B176-7666A95AD243}" srcOrd="15" destOrd="0" presId="urn:microsoft.com/office/officeart/2005/8/layout/radial1"/>
    <dgm:cxn modelId="{4F82CFFF-3A53-48DA-B905-9FBED54E6B5C}" type="presParOf" srcId="{FDA8B499-4C0C-47EC-B176-7666A95AD243}" destId="{91F3B83A-23D8-4C2E-827A-95FA82CDAA26}" srcOrd="0" destOrd="0" presId="urn:microsoft.com/office/officeart/2005/8/layout/radial1"/>
    <dgm:cxn modelId="{AE10ED08-2727-4A18-B42B-B698BFE0BD57}" type="presParOf" srcId="{90C901A9-A100-4336-A41E-4373192F31B9}" destId="{BC7DF1E0-29F4-4A29-BA27-8F3840E342B1}" srcOrd="16" destOrd="0" presId="urn:microsoft.com/office/officeart/2005/8/layout/radial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5D72B6-020D-495B-8195-20D0D0CBD9A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4C8A60A-FB07-422A-B082-355FA508950A}">
      <dgm:prSet phldrT="[Text]"/>
      <dgm:spPr/>
      <dgm:t>
        <a:bodyPr/>
        <a:lstStyle/>
        <a:p>
          <a:r>
            <a:rPr lang="en-US" noProof="0" dirty="0" smtClean="0"/>
            <a:t>Pre-phase</a:t>
          </a:r>
          <a:endParaRPr lang="en-US" noProof="0" dirty="0"/>
        </a:p>
      </dgm:t>
    </dgm:pt>
    <dgm:pt modelId="{B4534B2F-CB97-4A94-AFEC-EF9C871649CE}" type="parTrans" cxnId="{04C264AF-0532-4222-85E2-9A66DBD6FC88}">
      <dgm:prSet/>
      <dgm:spPr/>
      <dgm:t>
        <a:bodyPr/>
        <a:lstStyle/>
        <a:p>
          <a:endParaRPr lang="en-US"/>
        </a:p>
      </dgm:t>
    </dgm:pt>
    <dgm:pt modelId="{84798D05-EC23-46B8-BF8A-371C82E4F17B}" type="sibTrans" cxnId="{04C264AF-0532-4222-85E2-9A66DBD6FC88}">
      <dgm:prSet/>
      <dgm:spPr/>
      <dgm:t>
        <a:bodyPr/>
        <a:lstStyle/>
        <a:p>
          <a:endParaRPr lang="en-US"/>
        </a:p>
      </dgm:t>
    </dgm:pt>
    <dgm:pt modelId="{7D039DBD-4BA0-4D1A-8910-4E7753B1C5F2}">
      <dgm:prSet phldrT="[Text]" custT="1"/>
      <dgm:spPr/>
      <dgm:t>
        <a:bodyPr anchor="t"/>
        <a:lstStyle/>
        <a:p>
          <a:r>
            <a:rPr lang="en-US" sz="1050" noProof="0" dirty="0" smtClean="0">
              <a:solidFill>
                <a:srgbClr val="FF0000"/>
              </a:solidFill>
            </a:rPr>
            <a:t> </a:t>
          </a:r>
          <a:r>
            <a:rPr lang="en-US" sz="1050" noProof="0" dirty="0" smtClean="0">
              <a:solidFill>
                <a:schemeClr val="tx1"/>
              </a:solidFill>
            </a:rPr>
            <a:t>Internal and external </a:t>
          </a:r>
          <a:r>
            <a:rPr lang="en-US" sz="1050" noProof="0" dirty="0" smtClean="0">
              <a:solidFill>
                <a:srgbClr val="FF0000"/>
              </a:solidFill>
            </a:rPr>
            <a:t>audit program </a:t>
          </a:r>
          <a:r>
            <a:rPr lang="en-US" sz="1050" noProof="0" dirty="0" smtClean="0">
              <a:solidFill>
                <a:schemeClr val="tx1"/>
              </a:solidFill>
            </a:rPr>
            <a:t>is planned by the QMR and approved by the Management Review Meeting</a:t>
          </a:r>
          <a:endParaRPr lang="en-US" sz="1050" noProof="0" dirty="0">
            <a:solidFill>
              <a:schemeClr val="tx1"/>
            </a:solidFill>
          </a:endParaRPr>
        </a:p>
      </dgm:t>
    </dgm:pt>
    <dgm:pt modelId="{8B135B8D-79BA-4497-A44D-08735A2ED2DC}" type="parTrans" cxnId="{616AF487-0C9A-4030-B308-D4DBB6ACC1FC}">
      <dgm:prSet/>
      <dgm:spPr/>
      <dgm:t>
        <a:bodyPr/>
        <a:lstStyle/>
        <a:p>
          <a:endParaRPr lang="en-US"/>
        </a:p>
      </dgm:t>
    </dgm:pt>
    <dgm:pt modelId="{D76D0147-A44C-4D25-A162-0D379AB2A774}" type="sibTrans" cxnId="{616AF487-0C9A-4030-B308-D4DBB6ACC1FC}">
      <dgm:prSet/>
      <dgm:spPr/>
      <dgm:t>
        <a:bodyPr/>
        <a:lstStyle/>
        <a:p>
          <a:endParaRPr lang="en-US"/>
        </a:p>
      </dgm:t>
    </dgm:pt>
    <dgm:pt modelId="{88B77D77-F10A-45A6-940C-166F9896E889}">
      <dgm:prSet phldrT="[Text]"/>
      <dgm:spPr/>
      <dgm:t>
        <a:bodyPr/>
        <a:lstStyle/>
        <a:p>
          <a:r>
            <a:rPr lang="en-US" noProof="0" dirty="0" smtClean="0"/>
            <a:t>Conduction of the Audit</a:t>
          </a:r>
          <a:endParaRPr lang="en-US" noProof="0" dirty="0"/>
        </a:p>
      </dgm:t>
    </dgm:pt>
    <dgm:pt modelId="{404683B8-A1BC-4E00-9438-3CA9F5568A8C}" type="parTrans" cxnId="{8089D368-ACF2-4B28-808D-D61C3FEDA9BC}">
      <dgm:prSet/>
      <dgm:spPr/>
      <dgm:t>
        <a:bodyPr/>
        <a:lstStyle/>
        <a:p>
          <a:endParaRPr lang="en-US"/>
        </a:p>
      </dgm:t>
    </dgm:pt>
    <dgm:pt modelId="{FE8567E6-57BE-4E23-A588-0C806749ED91}" type="sibTrans" cxnId="{8089D368-ACF2-4B28-808D-D61C3FEDA9BC}">
      <dgm:prSet/>
      <dgm:spPr/>
      <dgm:t>
        <a:bodyPr/>
        <a:lstStyle/>
        <a:p>
          <a:endParaRPr lang="en-US"/>
        </a:p>
      </dgm:t>
    </dgm:pt>
    <dgm:pt modelId="{2A8D821D-4051-42E2-80CE-CCB214CB00B5}">
      <dgm:prSet phldrT="[Text]" custT="1"/>
      <dgm:spPr/>
      <dgm:t>
        <a:bodyPr anchor="t"/>
        <a:lstStyle/>
        <a:p>
          <a:r>
            <a:rPr lang="en-US" sz="1050" noProof="0" dirty="0" smtClean="0">
              <a:solidFill>
                <a:srgbClr val="FF0000"/>
              </a:solidFill>
            </a:rPr>
            <a:t> Introduction </a:t>
          </a:r>
          <a:r>
            <a:rPr lang="en-US" sz="1050" noProof="0" dirty="0" smtClean="0"/>
            <a:t>of the participants and outline of their roles and </a:t>
          </a:r>
          <a:r>
            <a:rPr lang="en-US" sz="1050" noProof="0" dirty="0" err="1" smtClean="0"/>
            <a:t>organisation</a:t>
          </a:r>
          <a:endParaRPr lang="en-US" sz="1050" noProof="0" dirty="0"/>
        </a:p>
      </dgm:t>
    </dgm:pt>
    <dgm:pt modelId="{C08B1260-AF6D-4263-9DF0-3A5F32528F12}" type="parTrans" cxnId="{B7FE8156-C4AF-486D-BB4D-E1B831F6AAEF}">
      <dgm:prSet/>
      <dgm:spPr/>
      <dgm:t>
        <a:bodyPr/>
        <a:lstStyle/>
        <a:p>
          <a:endParaRPr lang="en-US"/>
        </a:p>
      </dgm:t>
    </dgm:pt>
    <dgm:pt modelId="{A1C802D1-F1D5-4163-BA55-098B1C3F3B33}" type="sibTrans" cxnId="{B7FE8156-C4AF-486D-BB4D-E1B831F6AAEF}">
      <dgm:prSet/>
      <dgm:spPr/>
      <dgm:t>
        <a:bodyPr/>
        <a:lstStyle/>
        <a:p>
          <a:endParaRPr lang="en-US"/>
        </a:p>
      </dgm:t>
    </dgm:pt>
    <dgm:pt modelId="{AA399727-FAD2-44A0-B86A-E5961F6A9AD9}">
      <dgm:prSet phldrT="[Text]" custT="1"/>
      <dgm:spPr/>
      <dgm:t>
        <a:bodyPr anchor="t"/>
        <a:lstStyle/>
        <a:p>
          <a:r>
            <a:rPr lang="en-US" sz="1050" noProof="0" dirty="0" smtClean="0"/>
            <a:t> Short </a:t>
          </a:r>
          <a:r>
            <a:rPr lang="en-US" sz="1050" noProof="0" dirty="0" smtClean="0">
              <a:solidFill>
                <a:srgbClr val="FF0000"/>
              </a:solidFill>
            </a:rPr>
            <a:t>presentation </a:t>
          </a:r>
          <a:r>
            <a:rPr lang="en-US" sz="1050" noProof="0" dirty="0" smtClean="0"/>
            <a:t>of the auditee and the product (in case of PD)  is useful </a:t>
          </a:r>
          <a:endParaRPr lang="en-US" sz="1050" noProof="0" dirty="0"/>
        </a:p>
      </dgm:t>
    </dgm:pt>
    <dgm:pt modelId="{0BA8945E-7AA1-4F9B-A5FE-77DA070B314F}" type="parTrans" cxnId="{C2BEDF25-D46C-4DC3-91BF-83334B6EC7D3}">
      <dgm:prSet/>
      <dgm:spPr/>
      <dgm:t>
        <a:bodyPr/>
        <a:lstStyle/>
        <a:p>
          <a:endParaRPr lang="en-US"/>
        </a:p>
      </dgm:t>
    </dgm:pt>
    <dgm:pt modelId="{FC66232F-56D7-438A-B953-3529EEDC354D}" type="sibTrans" cxnId="{C2BEDF25-D46C-4DC3-91BF-83334B6EC7D3}">
      <dgm:prSet/>
      <dgm:spPr/>
      <dgm:t>
        <a:bodyPr/>
        <a:lstStyle/>
        <a:p>
          <a:endParaRPr lang="en-US"/>
        </a:p>
      </dgm:t>
    </dgm:pt>
    <dgm:pt modelId="{AB6992CE-6EB7-4FF6-99DC-5CC729D58E5E}">
      <dgm:prSet phldrT="[Text]"/>
      <dgm:spPr/>
      <dgm:t>
        <a:bodyPr/>
        <a:lstStyle/>
        <a:p>
          <a:r>
            <a:rPr lang="en-US" noProof="0" dirty="0" smtClean="0"/>
            <a:t>Post-phase</a:t>
          </a:r>
          <a:endParaRPr lang="en-US" noProof="0" dirty="0"/>
        </a:p>
      </dgm:t>
    </dgm:pt>
    <dgm:pt modelId="{011FDF44-BA95-403C-B91A-BD16E09EE759}" type="parTrans" cxnId="{4FE764CE-0D55-4887-80E5-A3BEB657688E}">
      <dgm:prSet/>
      <dgm:spPr/>
      <dgm:t>
        <a:bodyPr/>
        <a:lstStyle/>
        <a:p>
          <a:endParaRPr lang="en-US"/>
        </a:p>
      </dgm:t>
    </dgm:pt>
    <dgm:pt modelId="{4A0D21FB-D2E5-4D02-A046-19BA7AF39CC9}" type="sibTrans" cxnId="{4FE764CE-0D55-4887-80E5-A3BEB657688E}">
      <dgm:prSet/>
      <dgm:spPr/>
      <dgm:t>
        <a:bodyPr/>
        <a:lstStyle/>
        <a:p>
          <a:endParaRPr lang="en-US"/>
        </a:p>
      </dgm:t>
    </dgm:pt>
    <dgm:pt modelId="{B9A31828-4969-4112-93FA-94DDE9BE813B}">
      <dgm:prSet phldrT="[Text]" custT="1"/>
      <dgm:spPr/>
      <dgm:t>
        <a:bodyPr anchor="t"/>
        <a:lstStyle/>
        <a:p>
          <a:r>
            <a:rPr lang="en-US" sz="1050" noProof="0" dirty="0" smtClean="0"/>
            <a:t> </a:t>
          </a:r>
          <a:r>
            <a:rPr lang="en-US" sz="1050" noProof="0" dirty="0" smtClean="0">
              <a:solidFill>
                <a:srgbClr val="FF0000"/>
              </a:solidFill>
            </a:rPr>
            <a:t>Closing Meeting</a:t>
          </a:r>
          <a:r>
            <a:rPr lang="en-US" sz="1050" noProof="0" dirty="0" smtClean="0"/>
            <a:t>: Audit findings will be presented by the audit team .Any diverging opinions regarding the audit findings or conclusions between the audit team and the auditee should be discussed. </a:t>
          </a:r>
          <a:endParaRPr lang="en-US" sz="1050" noProof="0" dirty="0"/>
        </a:p>
      </dgm:t>
    </dgm:pt>
    <dgm:pt modelId="{D3FDA8B4-310F-4944-ACAB-A0067628FB0C}" type="parTrans" cxnId="{398546EB-F7DB-48D4-9D4D-8FCEB9A9609A}">
      <dgm:prSet/>
      <dgm:spPr/>
      <dgm:t>
        <a:bodyPr/>
        <a:lstStyle/>
        <a:p>
          <a:endParaRPr lang="en-US"/>
        </a:p>
      </dgm:t>
    </dgm:pt>
    <dgm:pt modelId="{2F40A21F-D8F9-4BEA-9E9B-E124DCBA5040}" type="sibTrans" cxnId="{398546EB-F7DB-48D4-9D4D-8FCEB9A9609A}">
      <dgm:prSet/>
      <dgm:spPr/>
      <dgm:t>
        <a:bodyPr/>
        <a:lstStyle/>
        <a:p>
          <a:endParaRPr lang="en-US"/>
        </a:p>
      </dgm:t>
    </dgm:pt>
    <dgm:pt modelId="{FA481E48-D33C-4756-BB8A-D96A73F637E5}">
      <dgm:prSet phldrT="[Text]"/>
      <dgm:spPr/>
      <dgm:t>
        <a:bodyPr anchor="t"/>
        <a:lstStyle/>
        <a:p>
          <a:endParaRPr lang="en-US" sz="700" noProof="0" dirty="0"/>
        </a:p>
      </dgm:t>
    </dgm:pt>
    <dgm:pt modelId="{0365D970-F8FE-4E72-917A-BD2D93D34822}" type="parTrans" cxnId="{7F73A36D-3C30-46E0-8D25-1E666146F690}">
      <dgm:prSet/>
      <dgm:spPr/>
      <dgm:t>
        <a:bodyPr/>
        <a:lstStyle/>
        <a:p>
          <a:endParaRPr lang="en-US"/>
        </a:p>
      </dgm:t>
    </dgm:pt>
    <dgm:pt modelId="{AD597097-0D78-4E27-9848-7CFC2074D3B9}" type="sibTrans" cxnId="{7F73A36D-3C30-46E0-8D25-1E666146F690}">
      <dgm:prSet/>
      <dgm:spPr/>
      <dgm:t>
        <a:bodyPr/>
        <a:lstStyle/>
        <a:p>
          <a:endParaRPr lang="en-US"/>
        </a:p>
      </dgm:t>
    </dgm:pt>
    <dgm:pt modelId="{AF72CBE9-C4B9-4370-A368-AF1DEDC967A1}">
      <dgm:prSet phldrT="[Text]" custT="1"/>
      <dgm:spPr/>
      <dgm:t>
        <a:bodyPr anchor="t"/>
        <a:lstStyle/>
        <a:p>
          <a:r>
            <a:rPr lang="en-US" sz="1050" noProof="0" dirty="0" smtClean="0"/>
            <a:t> Grant lead auditor access to the necessary </a:t>
          </a:r>
          <a:r>
            <a:rPr lang="en-US" sz="1050" noProof="0" dirty="0" smtClean="0">
              <a:solidFill>
                <a:srgbClr val="FF0000"/>
              </a:solidFill>
            </a:rPr>
            <a:t>documentation </a:t>
          </a:r>
          <a:r>
            <a:rPr lang="en-US" sz="1050" noProof="0" dirty="0" smtClean="0"/>
            <a:t>to plan the audit</a:t>
          </a:r>
          <a:endParaRPr lang="en-US" sz="1050" noProof="0" dirty="0"/>
        </a:p>
      </dgm:t>
    </dgm:pt>
    <dgm:pt modelId="{85A4FCB3-185D-41CD-900E-CD4CFEC42223}" type="parTrans" cxnId="{559A102C-3729-44DB-89CD-4C9EC1C00400}">
      <dgm:prSet/>
      <dgm:spPr/>
      <dgm:t>
        <a:bodyPr/>
        <a:lstStyle/>
        <a:p>
          <a:endParaRPr lang="en-US"/>
        </a:p>
      </dgm:t>
    </dgm:pt>
    <dgm:pt modelId="{1BE81FF4-C484-460A-B467-166D46779068}" type="sibTrans" cxnId="{559A102C-3729-44DB-89CD-4C9EC1C00400}">
      <dgm:prSet/>
      <dgm:spPr/>
      <dgm:t>
        <a:bodyPr/>
        <a:lstStyle/>
        <a:p>
          <a:endParaRPr lang="en-US"/>
        </a:p>
      </dgm:t>
    </dgm:pt>
    <dgm:pt modelId="{B43FD5FD-E8CE-411A-85D2-35A1DFC46F8F}">
      <dgm:prSet phldrT="[Text]"/>
      <dgm:spPr/>
      <dgm:t>
        <a:bodyPr anchor="t"/>
        <a:lstStyle/>
        <a:p>
          <a:endParaRPr lang="en-US" sz="800" noProof="0" dirty="0"/>
        </a:p>
      </dgm:t>
    </dgm:pt>
    <dgm:pt modelId="{AA28078F-477F-4066-96EC-E942A1AAB759}" type="parTrans" cxnId="{C981A7BF-054F-488D-A796-9C9448ED7E13}">
      <dgm:prSet/>
      <dgm:spPr/>
      <dgm:t>
        <a:bodyPr/>
        <a:lstStyle/>
        <a:p>
          <a:endParaRPr lang="en-US"/>
        </a:p>
      </dgm:t>
    </dgm:pt>
    <dgm:pt modelId="{F27640BF-1B11-4BE0-A715-30AAD447FFA3}" type="sibTrans" cxnId="{C981A7BF-054F-488D-A796-9C9448ED7E13}">
      <dgm:prSet/>
      <dgm:spPr/>
      <dgm:t>
        <a:bodyPr/>
        <a:lstStyle/>
        <a:p>
          <a:endParaRPr lang="en-US"/>
        </a:p>
      </dgm:t>
    </dgm:pt>
    <dgm:pt modelId="{271F4E33-AD9C-49DA-995B-B9DA80C42418}">
      <dgm:prSet phldrT="[Text]" custT="1"/>
      <dgm:spPr/>
      <dgm:t>
        <a:bodyPr anchor="t"/>
        <a:lstStyle/>
        <a:p>
          <a:endParaRPr lang="en-US" sz="1050" noProof="0" dirty="0"/>
        </a:p>
      </dgm:t>
    </dgm:pt>
    <dgm:pt modelId="{F0946565-DE0C-4238-A672-050E4537DC98}" type="parTrans" cxnId="{C899831F-0F18-4C42-AC55-EC76B161BF98}">
      <dgm:prSet/>
      <dgm:spPr/>
      <dgm:t>
        <a:bodyPr/>
        <a:lstStyle/>
        <a:p>
          <a:endParaRPr lang="en-US"/>
        </a:p>
      </dgm:t>
    </dgm:pt>
    <dgm:pt modelId="{1EBBA045-EF4F-4F6C-906D-787035D289F8}" type="sibTrans" cxnId="{C899831F-0F18-4C42-AC55-EC76B161BF98}">
      <dgm:prSet/>
      <dgm:spPr/>
      <dgm:t>
        <a:bodyPr/>
        <a:lstStyle/>
        <a:p>
          <a:endParaRPr lang="en-US"/>
        </a:p>
      </dgm:t>
    </dgm:pt>
    <dgm:pt modelId="{7329C520-DAFF-43E7-A1B3-C11ACE87DD12}">
      <dgm:prSet phldrT="[Text]" custT="1"/>
      <dgm:spPr/>
      <dgm:t>
        <a:bodyPr anchor="t"/>
        <a:lstStyle/>
        <a:p>
          <a:r>
            <a:rPr lang="en-US" sz="1050" noProof="0" dirty="0" smtClean="0">
              <a:solidFill>
                <a:srgbClr val="FF0000"/>
              </a:solidFill>
            </a:rPr>
            <a:t> Deliver information </a:t>
          </a:r>
          <a:r>
            <a:rPr lang="en-US" sz="1050" noProof="0" dirty="0" smtClean="0"/>
            <a:t>the auditors need by answering questions, grant access to documents and application systems, deliver </a:t>
          </a:r>
          <a:r>
            <a:rPr lang="en-US" sz="1050" b="1" noProof="0" dirty="0" smtClean="0">
              <a:solidFill>
                <a:srgbClr val="FF0000"/>
              </a:solidFill>
            </a:rPr>
            <a:t>evidence</a:t>
          </a:r>
          <a:r>
            <a:rPr lang="en-US" sz="1050" noProof="0" dirty="0" smtClean="0">
              <a:solidFill>
                <a:srgbClr val="FF0000"/>
              </a:solidFill>
            </a:rPr>
            <a:t> </a:t>
          </a:r>
          <a:r>
            <a:rPr lang="en-US" sz="1050" noProof="0" dirty="0" smtClean="0"/>
            <a:t>for the information </a:t>
          </a:r>
          <a:endParaRPr lang="en-US" sz="1050" noProof="0" dirty="0"/>
        </a:p>
      </dgm:t>
    </dgm:pt>
    <dgm:pt modelId="{DF4E9BA5-D485-455A-83C7-2F0C067EB1BE}" type="parTrans" cxnId="{88D38CFA-2A20-49A9-B5FA-F14756029EC3}">
      <dgm:prSet/>
      <dgm:spPr/>
      <dgm:t>
        <a:bodyPr/>
        <a:lstStyle/>
        <a:p>
          <a:endParaRPr lang="en-US"/>
        </a:p>
      </dgm:t>
    </dgm:pt>
    <dgm:pt modelId="{D3F33AC9-856D-4431-B03A-12D53D3EFA1F}" type="sibTrans" cxnId="{88D38CFA-2A20-49A9-B5FA-F14756029EC3}">
      <dgm:prSet/>
      <dgm:spPr/>
      <dgm:t>
        <a:bodyPr/>
        <a:lstStyle/>
        <a:p>
          <a:endParaRPr lang="en-US"/>
        </a:p>
      </dgm:t>
    </dgm:pt>
    <dgm:pt modelId="{42309A59-BB52-44D5-841E-80943E4171A5}">
      <dgm:prSet phldrT="[Text]" custT="1"/>
      <dgm:spPr/>
      <dgm:t>
        <a:bodyPr anchor="t"/>
        <a:lstStyle/>
        <a:p>
          <a:r>
            <a:rPr lang="en-US" sz="1050" noProof="0" dirty="0" smtClean="0">
              <a:solidFill>
                <a:srgbClr val="FF0000"/>
              </a:solidFill>
            </a:rPr>
            <a:t> Post-audit activities  </a:t>
          </a:r>
          <a:r>
            <a:rPr lang="en-US" sz="1050" noProof="0" dirty="0" smtClean="0">
              <a:solidFill>
                <a:schemeClr val="tx1"/>
              </a:solidFill>
            </a:rPr>
            <a:t>are defined and tracked in the ISO Governance App </a:t>
          </a:r>
          <a:r>
            <a:rPr lang="en-US" sz="1050" noProof="0" dirty="0" smtClean="0"/>
            <a:t>(e.g. implementation of corrective actions, improvements)</a:t>
          </a:r>
          <a:endParaRPr lang="en-US" sz="1050" noProof="0" dirty="0"/>
        </a:p>
      </dgm:t>
    </dgm:pt>
    <dgm:pt modelId="{A6754445-8600-44E0-849B-F335BFC47599}" type="parTrans" cxnId="{CAD8F7D7-EC90-4F7C-9DC2-70747C50B314}">
      <dgm:prSet/>
      <dgm:spPr/>
      <dgm:t>
        <a:bodyPr/>
        <a:lstStyle/>
        <a:p>
          <a:endParaRPr lang="de-DE"/>
        </a:p>
      </dgm:t>
    </dgm:pt>
    <dgm:pt modelId="{2A93A621-CF73-4B97-BE6D-D4387D3FC541}" type="sibTrans" cxnId="{CAD8F7D7-EC90-4F7C-9DC2-70747C50B314}">
      <dgm:prSet/>
      <dgm:spPr/>
      <dgm:t>
        <a:bodyPr/>
        <a:lstStyle/>
        <a:p>
          <a:endParaRPr lang="de-DE"/>
        </a:p>
      </dgm:t>
    </dgm:pt>
    <dgm:pt modelId="{FD773F14-C4EF-4D0F-BD5E-904589680C1A}">
      <dgm:prSet phldrT="[Text]" custT="1"/>
      <dgm:spPr/>
      <dgm:t>
        <a:bodyPr anchor="t"/>
        <a:lstStyle/>
        <a:p>
          <a:r>
            <a:rPr lang="en-US" sz="1050" noProof="0" dirty="0" smtClean="0">
              <a:solidFill>
                <a:srgbClr val="FF0000"/>
              </a:solidFill>
            </a:rPr>
            <a:t>Contact </a:t>
          </a:r>
          <a:r>
            <a:rPr lang="en-US" sz="1050" noProof="0" dirty="0" smtClean="0"/>
            <a:t>to the auditee will be established by the lead auditor and inform about the </a:t>
          </a:r>
          <a:r>
            <a:rPr lang="en-US" sz="1050" noProof="0" dirty="0" smtClean="0">
              <a:solidFill>
                <a:srgbClr val="FF0000"/>
              </a:solidFill>
            </a:rPr>
            <a:t>audit scope</a:t>
          </a:r>
          <a:endParaRPr lang="en-US" sz="1050" noProof="0" dirty="0">
            <a:solidFill>
              <a:srgbClr val="FF0000"/>
            </a:solidFill>
          </a:endParaRPr>
        </a:p>
      </dgm:t>
    </dgm:pt>
    <dgm:pt modelId="{3BBAC241-D2BC-481A-8A2C-DCB06B39D470}" type="parTrans" cxnId="{D876DC8D-01DD-49AB-8A74-D2766190E157}">
      <dgm:prSet/>
      <dgm:spPr/>
      <dgm:t>
        <a:bodyPr/>
        <a:lstStyle/>
        <a:p>
          <a:endParaRPr lang="de-DE"/>
        </a:p>
      </dgm:t>
    </dgm:pt>
    <dgm:pt modelId="{6D965767-426B-49A6-99D2-58BAB1F61A4B}" type="sibTrans" cxnId="{D876DC8D-01DD-49AB-8A74-D2766190E157}">
      <dgm:prSet/>
      <dgm:spPr/>
      <dgm:t>
        <a:bodyPr/>
        <a:lstStyle/>
        <a:p>
          <a:endParaRPr lang="de-DE"/>
        </a:p>
      </dgm:t>
    </dgm:pt>
    <dgm:pt modelId="{DA55F418-FC7F-445A-BB8D-83D03980E558}">
      <dgm:prSet phldrT="[Text]" custT="1"/>
      <dgm:spPr/>
      <dgm:t>
        <a:bodyPr anchor="t"/>
        <a:lstStyle/>
        <a:p>
          <a:r>
            <a:rPr lang="en-US" sz="1050" noProof="0" dirty="0" smtClean="0">
              <a:solidFill>
                <a:schemeClr val="tx1"/>
              </a:solidFill>
            </a:rPr>
            <a:t>QMR informs </a:t>
          </a:r>
          <a:r>
            <a:rPr lang="en-US" sz="1050" noProof="0" dirty="0" smtClean="0">
              <a:solidFill>
                <a:srgbClr val="FF0000"/>
              </a:solidFill>
            </a:rPr>
            <a:t>QM-Manager</a:t>
          </a:r>
          <a:r>
            <a:rPr lang="en-US" sz="1050" noProof="0" dirty="0" smtClean="0">
              <a:solidFill>
                <a:schemeClr val="tx1"/>
              </a:solidFill>
            </a:rPr>
            <a:t> about the planned internal and external audit program and the time frame</a:t>
          </a:r>
          <a:endParaRPr lang="en-US" sz="1050" noProof="0" dirty="0">
            <a:solidFill>
              <a:schemeClr val="tx1"/>
            </a:solidFill>
          </a:endParaRPr>
        </a:p>
      </dgm:t>
    </dgm:pt>
    <dgm:pt modelId="{661125EA-575C-4D20-93B3-CCA96F16BEEE}" type="parTrans" cxnId="{8010DFB7-CEE8-4E73-AD4F-B9F053482728}">
      <dgm:prSet/>
      <dgm:spPr/>
      <dgm:t>
        <a:bodyPr/>
        <a:lstStyle/>
        <a:p>
          <a:endParaRPr lang="de-DE"/>
        </a:p>
      </dgm:t>
    </dgm:pt>
    <dgm:pt modelId="{5900608F-BAC4-4929-9A01-18E1C17B174D}" type="sibTrans" cxnId="{8010DFB7-CEE8-4E73-AD4F-B9F053482728}">
      <dgm:prSet/>
      <dgm:spPr/>
      <dgm:t>
        <a:bodyPr/>
        <a:lstStyle/>
        <a:p>
          <a:endParaRPr lang="de-DE"/>
        </a:p>
      </dgm:t>
    </dgm:pt>
    <dgm:pt modelId="{E39F0E6B-82D5-4206-A4B4-F91638FE95F1}">
      <dgm:prSet phldrT="[Text]" custT="1"/>
      <dgm:spPr/>
      <dgm:t>
        <a:bodyPr anchor="t"/>
        <a:lstStyle/>
        <a:p>
          <a:r>
            <a:rPr lang="en-US" sz="1050" noProof="0" dirty="0" smtClean="0">
              <a:solidFill>
                <a:schemeClr val="tx1"/>
              </a:solidFill>
            </a:rPr>
            <a:t>Auditees are briefed and trained by the QM-Manager</a:t>
          </a:r>
          <a:endParaRPr lang="en-US" sz="1050" noProof="0" dirty="0">
            <a:solidFill>
              <a:schemeClr val="tx1"/>
            </a:solidFill>
          </a:endParaRPr>
        </a:p>
      </dgm:t>
    </dgm:pt>
    <dgm:pt modelId="{9844EF0B-381A-405D-B162-DF2113ED057D}" type="parTrans" cxnId="{36C4EE5D-A74C-44D1-9CEB-B6F97154F9F5}">
      <dgm:prSet/>
      <dgm:spPr/>
      <dgm:t>
        <a:bodyPr/>
        <a:lstStyle/>
        <a:p>
          <a:endParaRPr lang="de-DE"/>
        </a:p>
      </dgm:t>
    </dgm:pt>
    <dgm:pt modelId="{CC9EC6D2-9DED-4FEC-ADFF-EB4EBDD172E4}" type="sibTrans" cxnId="{36C4EE5D-A74C-44D1-9CEB-B6F97154F9F5}">
      <dgm:prSet/>
      <dgm:spPr/>
      <dgm:t>
        <a:bodyPr/>
        <a:lstStyle/>
        <a:p>
          <a:endParaRPr lang="de-DE"/>
        </a:p>
      </dgm:t>
    </dgm:pt>
    <dgm:pt modelId="{671F0F28-E0D0-45C7-9D24-9ED3C070B8B6}">
      <dgm:prSet phldrT="[Text]" custT="1"/>
      <dgm:spPr/>
      <dgm:t>
        <a:bodyPr anchor="t"/>
        <a:lstStyle/>
        <a:p>
          <a:r>
            <a:rPr lang="en-US" sz="1050" noProof="0" dirty="0" smtClean="0">
              <a:solidFill>
                <a:schemeClr val="tx1"/>
              </a:solidFill>
            </a:rPr>
            <a:t>Auditees participate at the </a:t>
          </a:r>
          <a:r>
            <a:rPr lang="en-US" sz="1050" noProof="0" dirty="0" smtClean="0">
              <a:solidFill>
                <a:srgbClr val="FF0000"/>
              </a:solidFill>
            </a:rPr>
            <a:t>general QM training </a:t>
          </a:r>
          <a:r>
            <a:rPr lang="en-US" sz="1050" noProof="0" dirty="0" smtClean="0">
              <a:solidFill>
                <a:schemeClr val="tx1"/>
              </a:solidFill>
            </a:rPr>
            <a:t>and (if they are part oft PD) at the </a:t>
          </a:r>
          <a:r>
            <a:rPr lang="en-US" sz="1050" noProof="0" dirty="0" smtClean="0">
              <a:solidFill>
                <a:srgbClr val="FF0000"/>
              </a:solidFill>
            </a:rPr>
            <a:t>PD QM Training</a:t>
          </a:r>
          <a:endParaRPr lang="en-US" sz="1050" noProof="0" dirty="0">
            <a:solidFill>
              <a:srgbClr val="FF0000"/>
            </a:solidFill>
          </a:endParaRPr>
        </a:p>
      </dgm:t>
    </dgm:pt>
    <dgm:pt modelId="{2E314B43-91EE-4D68-8619-4F1462ABBD40}" type="parTrans" cxnId="{671D7B1C-11C7-4ECD-BE41-3D6773B73D5A}">
      <dgm:prSet/>
      <dgm:spPr/>
      <dgm:t>
        <a:bodyPr/>
        <a:lstStyle/>
        <a:p>
          <a:endParaRPr lang="de-DE"/>
        </a:p>
      </dgm:t>
    </dgm:pt>
    <dgm:pt modelId="{39CBB763-34E1-4AAB-9992-C6CBFE49F5BE}" type="sibTrans" cxnId="{671D7B1C-11C7-4ECD-BE41-3D6773B73D5A}">
      <dgm:prSet/>
      <dgm:spPr/>
      <dgm:t>
        <a:bodyPr/>
        <a:lstStyle/>
        <a:p>
          <a:endParaRPr lang="de-DE"/>
        </a:p>
      </dgm:t>
    </dgm:pt>
    <dgm:pt modelId="{283DB723-6F1E-4F67-9ECF-010122ED8BF8}">
      <dgm:prSet phldrT="[Text]" custT="1"/>
      <dgm:spPr/>
      <dgm:t>
        <a:bodyPr/>
        <a:lstStyle/>
        <a:p>
          <a:r>
            <a:rPr lang="en-US" sz="1050" noProof="0" dirty="0" smtClean="0"/>
            <a:t>Arrangements for the audit (</a:t>
          </a:r>
          <a:r>
            <a:rPr lang="en-US" sz="1050" noProof="0" dirty="0" smtClean="0">
              <a:solidFill>
                <a:srgbClr val="FF0000"/>
              </a:solidFill>
            </a:rPr>
            <a:t>scheduling date, participants..</a:t>
          </a:r>
          <a:r>
            <a:rPr lang="en-US" sz="1050" noProof="0" dirty="0" smtClean="0"/>
            <a:t>) are made</a:t>
          </a:r>
          <a:endParaRPr lang="en-US" sz="1050" noProof="0" dirty="0">
            <a:solidFill>
              <a:srgbClr val="FF0000"/>
            </a:solidFill>
          </a:endParaRPr>
        </a:p>
      </dgm:t>
    </dgm:pt>
    <dgm:pt modelId="{76FD48AE-597C-43D1-A36E-343F10805170}" type="parTrans" cxnId="{E0DBED43-2A30-4A8E-965C-0AD8806E6769}">
      <dgm:prSet/>
      <dgm:spPr/>
      <dgm:t>
        <a:bodyPr/>
        <a:lstStyle/>
        <a:p>
          <a:endParaRPr lang="de-DE"/>
        </a:p>
      </dgm:t>
    </dgm:pt>
    <dgm:pt modelId="{255C5B4A-8053-41E6-97F3-BA29C03D0F2B}" type="sibTrans" cxnId="{E0DBED43-2A30-4A8E-965C-0AD8806E6769}">
      <dgm:prSet/>
      <dgm:spPr/>
      <dgm:t>
        <a:bodyPr/>
        <a:lstStyle/>
        <a:p>
          <a:endParaRPr lang="de-DE"/>
        </a:p>
      </dgm:t>
    </dgm:pt>
    <dgm:pt modelId="{A936F136-309C-45B6-B98A-DCEA0DBA0CCB}" type="pres">
      <dgm:prSet presAssocID="{025D72B6-020D-495B-8195-20D0D0CBD9A6}" presName="linearFlow" presStyleCnt="0">
        <dgm:presLayoutVars>
          <dgm:dir/>
          <dgm:animLvl val="lvl"/>
          <dgm:resizeHandles val="exact"/>
        </dgm:presLayoutVars>
      </dgm:prSet>
      <dgm:spPr/>
      <dgm:t>
        <a:bodyPr/>
        <a:lstStyle/>
        <a:p>
          <a:endParaRPr lang="en-US"/>
        </a:p>
      </dgm:t>
    </dgm:pt>
    <dgm:pt modelId="{2E72ADB3-4A4D-446E-88F1-8B2C9DCE88DC}" type="pres">
      <dgm:prSet presAssocID="{24C8A60A-FB07-422A-B082-355FA508950A}" presName="composite" presStyleCnt="0"/>
      <dgm:spPr/>
    </dgm:pt>
    <dgm:pt modelId="{7F908012-5F34-4D0F-89A3-ECE139237622}" type="pres">
      <dgm:prSet presAssocID="{24C8A60A-FB07-422A-B082-355FA508950A}" presName="parentText" presStyleLbl="alignNode1" presStyleIdx="0" presStyleCnt="3" custScaleY="130653" custLinFactNeighborX="2701" custLinFactNeighborY="-13233">
        <dgm:presLayoutVars>
          <dgm:chMax val="1"/>
          <dgm:bulletEnabled val="1"/>
        </dgm:presLayoutVars>
      </dgm:prSet>
      <dgm:spPr/>
      <dgm:t>
        <a:bodyPr/>
        <a:lstStyle/>
        <a:p>
          <a:endParaRPr lang="en-US"/>
        </a:p>
      </dgm:t>
    </dgm:pt>
    <dgm:pt modelId="{34A3445E-C563-44DE-BD3B-14C481D0D9AE}" type="pres">
      <dgm:prSet presAssocID="{24C8A60A-FB07-422A-B082-355FA508950A}" presName="descendantText" presStyleLbl="alignAcc1" presStyleIdx="0" presStyleCnt="3" custScaleX="99445" custScaleY="202097" custLinFactNeighborY="3313">
        <dgm:presLayoutVars>
          <dgm:bulletEnabled val="1"/>
        </dgm:presLayoutVars>
      </dgm:prSet>
      <dgm:spPr/>
      <dgm:t>
        <a:bodyPr/>
        <a:lstStyle/>
        <a:p>
          <a:endParaRPr lang="en-US"/>
        </a:p>
      </dgm:t>
    </dgm:pt>
    <dgm:pt modelId="{659886D6-87E8-4BBE-B172-40F2C649D6E3}" type="pres">
      <dgm:prSet presAssocID="{84798D05-EC23-46B8-BF8A-371C82E4F17B}" presName="sp" presStyleCnt="0"/>
      <dgm:spPr/>
    </dgm:pt>
    <dgm:pt modelId="{78C61597-AC5B-4BE7-8657-10F2B8F6AEFF}" type="pres">
      <dgm:prSet presAssocID="{88B77D77-F10A-45A6-940C-166F9896E889}" presName="composite" presStyleCnt="0"/>
      <dgm:spPr/>
    </dgm:pt>
    <dgm:pt modelId="{6F1AAD72-EBB3-4809-95FC-5A6A31FE389F}" type="pres">
      <dgm:prSet presAssocID="{88B77D77-F10A-45A6-940C-166F9896E889}" presName="parentText" presStyleLbl="alignNode1" presStyleIdx="1" presStyleCnt="3">
        <dgm:presLayoutVars>
          <dgm:chMax val="1"/>
          <dgm:bulletEnabled val="1"/>
        </dgm:presLayoutVars>
      </dgm:prSet>
      <dgm:spPr/>
      <dgm:t>
        <a:bodyPr/>
        <a:lstStyle/>
        <a:p>
          <a:endParaRPr lang="en-US"/>
        </a:p>
      </dgm:t>
    </dgm:pt>
    <dgm:pt modelId="{0DDD102A-309E-4222-B888-BD59ACB76FD4}" type="pres">
      <dgm:prSet presAssocID="{88B77D77-F10A-45A6-940C-166F9896E889}" presName="descendantText" presStyleLbl="alignAcc1" presStyleIdx="1" presStyleCnt="3" custLinFactNeighborY="13252">
        <dgm:presLayoutVars>
          <dgm:bulletEnabled val="1"/>
        </dgm:presLayoutVars>
      </dgm:prSet>
      <dgm:spPr/>
      <dgm:t>
        <a:bodyPr/>
        <a:lstStyle/>
        <a:p>
          <a:endParaRPr lang="en-US"/>
        </a:p>
      </dgm:t>
    </dgm:pt>
    <dgm:pt modelId="{6CA76BDA-9987-4792-9E96-FA57C54B6F72}" type="pres">
      <dgm:prSet presAssocID="{FE8567E6-57BE-4E23-A588-0C806749ED91}" presName="sp" presStyleCnt="0"/>
      <dgm:spPr/>
    </dgm:pt>
    <dgm:pt modelId="{9B26591E-4597-4F09-9FE1-66685202E592}" type="pres">
      <dgm:prSet presAssocID="{AB6992CE-6EB7-4FF6-99DC-5CC729D58E5E}" presName="composite" presStyleCnt="0"/>
      <dgm:spPr/>
    </dgm:pt>
    <dgm:pt modelId="{22DF9AAE-65AD-4531-8767-6B010118C294}" type="pres">
      <dgm:prSet presAssocID="{AB6992CE-6EB7-4FF6-99DC-5CC729D58E5E}" presName="parentText" presStyleLbl="alignNode1" presStyleIdx="2" presStyleCnt="3">
        <dgm:presLayoutVars>
          <dgm:chMax val="1"/>
          <dgm:bulletEnabled val="1"/>
        </dgm:presLayoutVars>
      </dgm:prSet>
      <dgm:spPr/>
      <dgm:t>
        <a:bodyPr/>
        <a:lstStyle/>
        <a:p>
          <a:endParaRPr lang="en-US"/>
        </a:p>
      </dgm:t>
    </dgm:pt>
    <dgm:pt modelId="{92406E4F-3CAC-4687-BDC6-303949FB2D75}" type="pres">
      <dgm:prSet presAssocID="{AB6992CE-6EB7-4FF6-99DC-5CC729D58E5E}" presName="descendantText" presStyleLbl="alignAcc1" presStyleIdx="2" presStyleCnt="3" custScaleX="99326" custScaleY="139172">
        <dgm:presLayoutVars>
          <dgm:bulletEnabled val="1"/>
        </dgm:presLayoutVars>
      </dgm:prSet>
      <dgm:spPr/>
      <dgm:t>
        <a:bodyPr/>
        <a:lstStyle/>
        <a:p>
          <a:endParaRPr lang="en-US"/>
        </a:p>
      </dgm:t>
    </dgm:pt>
  </dgm:ptLst>
  <dgm:cxnLst>
    <dgm:cxn modelId="{C1E7C33B-1B44-4D7E-B559-491E25B0451D}" type="presOf" srcId="{42309A59-BB52-44D5-841E-80943E4171A5}" destId="{92406E4F-3CAC-4687-BDC6-303949FB2D75}" srcOrd="0" destOrd="1" presId="urn:microsoft.com/office/officeart/2005/8/layout/chevron2"/>
    <dgm:cxn modelId="{BB6ED429-BE1A-4460-8ABD-27AC4D63A513}" type="presOf" srcId="{2A8D821D-4051-42E2-80CE-CCB214CB00B5}" destId="{0DDD102A-309E-4222-B888-BD59ACB76FD4}" srcOrd="0" destOrd="0" presId="urn:microsoft.com/office/officeart/2005/8/layout/chevron2"/>
    <dgm:cxn modelId="{559A102C-3729-44DB-89CD-4C9EC1C00400}" srcId="{24C8A60A-FB07-422A-B082-355FA508950A}" destId="{AF72CBE9-C4B9-4370-A368-AF1DEDC967A1}" srcOrd="6" destOrd="0" parTransId="{85A4FCB3-185D-41CD-900E-CD4CFEC42223}" sibTransId="{1BE81FF4-C484-460A-B467-166D46779068}"/>
    <dgm:cxn modelId="{04C264AF-0532-4222-85E2-9A66DBD6FC88}" srcId="{025D72B6-020D-495B-8195-20D0D0CBD9A6}" destId="{24C8A60A-FB07-422A-B082-355FA508950A}" srcOrd="0" destOrd="0" parTransId="{B4534B2F-CB97-4A94-AFEC-EF9C871649CE}" sibTransId="{84798D05-EC23-46B8-BF8A-371C82E4F17B}"/>
    <dgm:cxn modelId="{E438CA06-BFA3-41B6-B625-E4C5731F7C58}" type="presOf" srcId="{B43FD5FD-E8CE-411A-85D2-35A1DFC46F8F}" destId="{34A3445E-C563-44DE-BD3B-14C481D0D9AE}" srcOrd="0" destOrd="7" presId="urn:microsoft.com/office/officeart/2005/8/layout/chevron2"/>
    <dgm:cxn modelId="{4DD98914-E808-4418-B704-26E5B2B63192}" type="presOf" srcId="{B9A31828-4969-4112-93FA-94DDE9BE813B}" destId="{92406E4F-3CAC-4687-BDC6-303949FB2D75}" srcOrd="0" destOrd="0" presId="urn:microsoft.com/office/officeart/2005/8/layout/chevron2"/>
    <dgm:cxn modelId="{31588A7B-441C-4EF3-B021-3C739990721F}" type="presOf" srcId="{7D039DBD-4BA0-4D1A-8910-4E7753B1C5F2}" destId="{34A3445E-C563-44DE-BD3B-14C481D0D9AE}" srcOrd="0" destOrd="0" presId="urn:microsoft.com/office/officeart/2005/8/layout/chevron2"/>
    <dgm:cxn modelId="{62A0D297-E91F-4401-82C0-1D0014CF46A1}" type="presOf" srcId="{24C8A60A-FB07-422A-B082-355FA508950A}" destId="{7F908012-5F34-4D0F-89A3-ECE139237622}" srcOrd="0" destOrd="0" presId="urn:microsoft.com/office/officeart/2005/8/layout/chevron2"/>
    <dgm:cxn modelId="{671D7B1C-11C7-4ECD-BE41-3D6773B73D5A}" srcId="{24C8A60A-FB07-422A-B082-355FA508950A}" destId="{671F0F28-E0D0-45C7-9D24-9ED3C070B8B6}" srcOrd="4" destOrd="0" parTransId="{2E314B43-91EE-4D68-8619-4F1462ABBD40}" sibTransId="{39CBB763-34E1-4AAB-9992-C6CBFE49F5BE}"/>
    <dgm:cxn modelId="{D6BD6AED-FDB3-4233-8D86-4B5F8CE2382D}" type="presOf" srcId="{DA55F418-FC7F-445A-BB8D-83D03980E558}" destId="{34A3445E-C563-44DE-BD3B-14C481D0D9AE}" srcOrd="0" destOrd="1" presId="urn:microsoft.com/office/officeart/2005/8/layout/chevron2"/>
    <dgm:cxn modelId="{4FE764CE-0D55-4887-80E5-A3BEB657688E}" srcId="{025D72B6-020D-495B-8195-20D0D0CBD9A6}" destId="{AB6992CE-6EB7-4FF6-99DC-5CC729D58E5E}" srcOrd="2" destOrd="0" parTransId="{011FDF44-BA95-403C-B91A-BD16E09EE759}" sibTransId="{4A0D21FB-D2E5-4D02-A046-19BA7AF39CC9}"/>
    <dgm:cxn modelId="{0D4FDA58-5EB5-4FF5-A80F-502F60222B11}" type="presOf" srcId="{FD773F14-C4EF-4D0F-BD5E-904589680C1A}" destId="{34A3445E-C563-44DE-BD3B-14C481D0D9AE}" srcOrd="0" destOrd="5" presId="urn:microsoft.com/office/officeart/2005/8/layout/chevron2"/>
    <dgm:cxn modelId="{689E49AD-B493-43B4-9676-C7529ECFF145}" type="presOf" srcId="{FA481E48-D33C-4756-BB8A-D96A73F637E5}" destId="{92406E4F-3CAC-4687-BDC6-303949FB2D75}" srcOrd="0" destOrd="2" presId="urn:microsoft.com/office/officeart/2005/8/layout/chevron2"/>
    <dgm:cxn modelId="{E1C4DE5D-F3C1-4276-97FB-654D49D92C00}" type="presOf" srcId="{283DB723-6F1E-4F67-9ECF-010122ED8BF8}" destId="{34A3445E-C563-44DE-BD3B-14C481D0D9AE}" srcOrd="0" destOrd="3" presId="urn:microsoft.com/office/officeart/2005/8/layout/chevron2"/>
    <dgm:cxn modelId="{CAD8F7D7-EC90-4F7C-9DC2-70747C50B314}" srcId="{AB6992CE-6EB7-4FF6-99DC-5CC729D58E5E}" destId="{42309A59-BB52-44D5-841E-80943E4171A5}" srcOrd="1" destOrd="0" parTransId="{A6754445-8600-44E0-849B-F335BFC47599}" sibTransId="{2A93A621-CF73-4B97-BE6D-D4387D3FC541}"/>
    <dgm:cxn modelId="{B7FE8156-C4AF-486D-BB4D-E1B831F6AAEF}" srcId="{88B77D77-F10A-45A6-940C-166F9896E889}" destId="{2A8D821D-4051-42E2-80CE-CCB214CB00B5}" srcOrd="0" destOrd="0" parTransId="{C08B1260-AF6D-4263-9DF0-3A5F32528F12}" sibTransId="{A1C802D1-F1D5-4163-BA55-098B1C3F3B33}"/>
    <dgm:cxn modelId="{8010DFB7-CEE8-4E73-AD4F-B9F053482728}" srcId="{24C8A60A-FB07-422A-B082-355FA508950A}" destId="{DA55F418-FC7F-445A-BB8D-83D03980E558}" srcOrd="1" destOrd="0" parTransId="{661125EA-575C-4D20-93B3-CCA96F16BEEE}" sibTransId="{5900608F-BAC4-4929-9A01-18E1C17B174D}"/>
    <dgm:cxn modelId="{AA1E96BA-CA40-486C-AD6F-7F803192D8D5}" type="presOf" srcId="{025D72B6-020D-495B-8195-20D0D0CBD9A6}" destId="{A936F136-309C-45B6-B98A-DCEA0DBA0CCB}" srcOrd="0" destOrd="0" presId="urn:microsoft.com/office/officeart/2005/8/layout/chevron2"/>
    <dgm:cxn modelId="{8089D368-ACF2-4B28-808D-D61C3FEDA9BC}" srcId="{025D72B6-020D-495B-8195-20D0D0CBD9A6}" destId="{88B77D77-F10A-45A6-940C-166F9896E889}" srcOrd="1" destOrd="0" parTransId="{404683B8-A1BC-4E00-9438-3CA9F5568A8C}" sibTransId="{FE8567E6-57BE-4E23-A588-0C806749ED91}"/>
    <dgm:cxn modelId="{075989F0-5A7D-4214-9A9F-9CD7EF8509A0}" type="presOf" srcId="{7329C520-DAFF-43E7-A1B3-C11ACE87DD12}" destId="{0DDD102A-309E-4222-B888-BD59ACB76FD4}" srcOrd="0" destOrd="2" presId="urn:microsoft.com/office/officeart/2005/8/layout/chevron2"/>
    <dgm:cxn modelId="{C981A7BF-054F-488D-A796-9C9448ED7E13}" srcId="{24C8A60A-FB07-422A-B082-355FA508950A}" destId="{B43FD5FD-E8CE-411A-85D2-35A1DFC46F8F}" srcOrd="7" destOrd="0" parTransId="{AA28078F-477F-4066-96EC-E942A1AAB759}" sibTransId="{F27640BF-1B11-4BE0-A715-30AAD447FFA3}"/>
    <dgm:cxn modelId="{698CFDC3-C611-4491-B570-032FA1DB3BDD}" type="presOf" srcId="{271F4E33-AD9C-49DA-995B-B9DA80C42418}" destId="{0DDD102A-309E-4222-B888-BD59ACB76FD4}" srcOrd="0" destOrd="3" presId="urn:microsoft.com/office/officeart/2005/8/layout/chevron2"/>
    <dgm:cxn modelId="{398546EB-F7DB-48D4-9D4D-8FCEB9A9609A}" srcId="{AB6992CE-6EB7-4FF6-99DC-5CC729D58E5E}" destId="{B9A31828-4969-4112-93FA-94DDE9BE813B}" srcOrd="0" destOrd="0" parTransId="{D3FDA8B4-310F-4944-ACAB-A0067628FB0C}" sibTransId="{2F40A21F-D8F9-4BEA-9E9B-E124DCBA5040}"/>
    <dgm:cxn modelId="{36C4EE5D-A74C-44D1-9CEB-B6F97154F9F5}" srcId="{24C8A60A-FB07-422A-B082-355FA508950A}" destId="{E39F0E6B-82D5-4206-A4B4-F91638FE95F1}" srcOrd="2" destOrd="0" parTransId="{9844EF0B-381A-405D-B162-DF2113ED057D}" sibTransId="{CC9EC6D2-9DED-4FEC-ADFF-EB4EBDD172E4}"/>
    <dgm:cxn modelId="{105CA29C-9FA7-4368-88CC-B2E7E2F2DF92}" type="presOf" srcId="{E39F0E6B-82D5-4206-A4B4-F91638FE95F1}" destId="{34A3445E-C563-44DE-BD3B-14C481D0D9AE}" srcOrd="0" destOrd="2" presId="urn:microsoft.com/office/officeart/2005/8/layout/chevron2"/>
    <dgm:cxn modelId="{5C9AD632-A8BD-44B4-909E-29F4FE92D920}" type="presOf" srcId="{AB6992CE-6EB7-4FF6-99DC-5CC729D58E5E}" destId="{22DF9AAE-65AD-4531-8767-6B010118C294}" srcOrd="0" destOrd="0" presId="urn:microsoft.com/office/officeart/2005/8/layout/chevron2"/>
    <dgm:cxn modelId="{7F73A36D-3C30-46E0-8D25-1E666146F690}" srcId="{AB6992CE-6EB7-4FF6-99DC-5CC729D58E5E}" destId="{FA481E48-D33C-4756-BB8A-D96A73F637E5}" srcOrd="2" destOrd="0" parTransId="{0365D970-F8FE-4E72-917A-BD2D93D34822}" sibTransId="{AD597097-0D78-4E27-9848-7CFC2074D3B9}"/>
    <dgm:cxn modelId="{616AF487-0C9A-4030-B308-D4DBB6ACC1FC}" srcId="{24C8A60A-FB07-422A-B082-355FA508950A}" destId="{7D039DBD-4BA0-4D1A-8910-4E7753B1C5F2}" srcOrd="0" destOrd="0" parTransId="{8B135B8D-79BA-4497-A44D-08735A2ED2DC}" sibTransId="{D76D0147-A44C-4D25-A162-0D379AB2A774}"/>
    <dgm:cxn modelId="{C899831F-0F18-4C42-AC55-EC76B161BF98}" srcId="{88B77D77-F10A-45A6-940C-166F9896E889}" destId="{271F4E33-AD9C-49DA-995B-B9DA80C42418}" srcOrd="3" destOrd="0" parTransId="{F0946565-DE0C-4238-A672-050E4537DC98}" sibTransId="{1EBBA045-EF4F-4F6C-906D-787035D289F8}"/>
    <dgm:cxn modelId="{D876DC8D-01DD-49AB-8A74-D2766190E157}" srcId="{24C8A60A-FB07-422A-B082-355FA508950A}" destId="{FD773F14-C4EF-4D0F-BD5E-904589680C1A}" srcOrd="5" destOrd="0" parTransId="{3BBAC241-D2BC-481A-8A2C-DCB06B39D470}" sibTransId="{6D965767-426B-49A6-99D2-58BAB1F61A4B}"/>
    <dgm:cxn modelId="{ECEBB8C2-24F8-4465-9912-C39537C3D5CF}" type="presOf" srcId="{671F0F28-E0D0-45C7-9D24-9ED3C070B8B6}" destId="{34A3445E-C563-44DE-BD3B-14C481D0D9AE}" srcOrd="0" destOrd="4" presId="urn:microsoft.com/office/officeart/2005/8/layout/chevron2"/>
    <dgm:cxn modelId="{21801537-1BD2-4514-96F9-CD1381753E8C}" type="presOf" srcId="{AF72CBE9-C4B9-4370-A368-AF1DEDC967A1}" destId="{34A3445E-C563-44DE-BD3B-14C481D0D9AE}" srcOrd="0" destOrd="6" presId="urn:microsoft.com/office/officeart/2005/8/layout/chevron2"/>
    <dgm:cxn modelId="{79A3A279-FB89-4B73-95FB-7E02F78FDBB2}" type="presOf" srcId="{88B77D77-F10A-45A6-940C-166F9896E889}" destId="{6F1AAD72-EBB3-4809-95FC-5A6A31FE389F}" srcOrd="0" destOrd="0" presId="urn:microsoft.com/office/officeart/2005/8/layout/chevron2"/>
    <dgm:cxn modelId="{E0DBED43-2A30-4A8E-965C-0AD8806E6769}" srcId="{24C8A60A-FB07-422A-B082-355FA508950A}" destId="{283DB723-6F1E-4F67-9ECF-010122ED8BF8}" srcOrd="3" destOrd="0" parTransId="{76FD48AE-597C-43D1-A36E-343F10805170}" sibTransId="{255C5B4A-8053-41E6-97F3-BA29C03D0F2B}"/>
    <dgm:cxn modelId="{88D38CFA-2A20-49A9-B5FA-F14756029EC3}" srcId="{88B77D77-F10A-45A6-940C-166F9896E889}" destId="{7329C520-DAFF-43E7-A1B3-C11ACE87DD12}" srcOrd="2" destOrd="0" parTransId="{DF4E9BA5-D485-455A-83C7-2F0C067EB1BE}" sibTransId="{D3F33AC9-856D-4431-B03A-12D53D3EFA1F}"/>
    <dgm:cxn modelId="{670172FE-326A-4425-8355-5705CEE29899}" type="presOf" srcId="{AA399727-FAD2-44A0-B86A-E5961F6A9AD9}" destId="{0DDD102A-309E-4222-B888-BD59ACB76FD4}" srcOrd="0" destOrd="1" presId="urn:microsoft.com/office/officeart/2005/8/layout/chevron2"/>
    <dgm:cxn modelId="{C2BEDF25-D46C-4DC3-91BF-83334B6EC7D3}" srcId="{88B77D77-F10A-45A6-940C-166F9896E889}" destId="{AA399727-FAD2-44A0-B86A-E5961F6A9AD9}" srcOrd="1" destOrd="0" parTransId="{0BA8945E-7AA1-4F9B-A5FE-77DA070B314F}" sibTransId="{FC66232F-56D7-438A-B953-3529EEDC354D}"/>
    <dgm:cxn modelId="{AFFA3383-98D8-45C8-915F-E0B9AB78261F}" type="presParOf" srcId="{A936F136-309C-45B6-B98A-DCEA0DBA0CCB}" destId="{2E72ADB3-4A4D-446E-88F1-8B2C9DCE88DC}" srcOrd="0" destOrd="0" presId="urn:microsoft.com/office/officeart/2005/8/layout/chevron2"/>
    <dgm:cxn modelId="{B54532A2-AC3B-46AA-AA86-8B2426466183}" type="presParOf" srcId="{2E72ADB3-4A4D-446E-88F1-8B2C9DCE88DC}" destId="{7F908012-5F34-4D0F-89A3-ECE139237622}" srcOrd="0" destOrd="0" presId="urn:microsoft.com/office/officeart/2005/8/layout/chevron2"/>
    <dgm:cxn modelId="{C2E4694C-A729-4204-948A-D06C6A2992BD}" type="presParOf" srcId="{2E72ADB3-4A4D-446E-88F1-8B2C9DCE88DC}" destId="{34A3445E-C563-44DE-BD3B-14C481D0D9AE}" srcOrd="1" destOrd="0" presId="urn:microsoft.com/office/officeart/2005/8/layout/chevron2"/>
    <dgm:cxn modelId="{76A9D0BD-5FB7-486E-AF9B-146621354410}" type="presParOf" srcId="{A936F136-309C-45B6-B98A-DCEA0DBA0CCB}" destId="{659886D6-87E8-4BBE-B172-40F2C649D6E3}" srcOrd="1" destOrd="0" presId="urn:microsoft.com/office/officeart/2005/8/layout/chevron2"/>
    <dgm:cxn modelId="{22AE19AF-6F1E-4ED4-A942-A5E0365534E2}" type="presParOf" srcId="{A936F136-309C-45B6-B98A-DCEA0DBA0CCB}" destId="{78C61597-AC5B-4BE7-8657-10F2B8F6AEFF}" srcOrd="2" destOrd="0" presId="urn:microsoft.com/office/officeart/2005/8/layout/chevron2"/>
    <dgm:cxn modelId="{695DD1B1-CEFE-44D2-BE32-60FF0B9612AC}" type="presParOf" srcId="{78C61597-AC5B-4BE7-8657-10F2B8F6AEFF}" destId="{6F1AAD72-EBB3-4809-95FC-5A6A31FE389F}" srcOrd="0" destOrd="0" presId="urn:microsoft.com/office/officeart/2005/8/layout/chevron2"/>
    <dgm:cxn modelId="{3F70C0F6-CE39-4722-9CAA-F64CD11034F4}" type="presParOf" srcId="{78C61597-AC5B-4BE7-8657-10F2B8F6AEFF}" destId="{0DDD102A-309E-4222-B888-BD59ACB76FD4}" srcOrd="1" destOrd="0" presId="urn:microsoft.com/office/officeart/2005/8/layout/chevron2"/>
    <dgm:cxn modelId="{456AB36E-287C-4379-A39B-49460D4BBB2B}" type="presParOf" srcId="{A936F136-309C-45B6-B98A-DCEA0DBA0CCB}" destId="{6CA76BDA-9987-4792-9E96-FA57C54B6F72}" srcOrd="3" destOrd="0" presId="urn:microsoft.com/office/officeart/2005/8/layout/chevron2"/>
    <dgm:cxn modelId="{3D201CBB-A9AA-4D94-A0D5-7A208EB0DA00}" type="presParOf" srcId="{A936F136-309C-45B6-B98A-DCEA0DBA0CCB}" destId="{9B26591E-4597-4F09-9FE1-66685202E592}" srcOrd="4" destOrd="0" presId="urn:microsoft.com/office/officeart/2005/8/layout/chevron2"/>
    <dgm:cxn modelId="{C327EA84-B01D-4CCB-A5CA-ACCAB60E8091}" type="presParOf" srcId="{9B26591E-4597-4F09-9FE1-66685202E592}" destId="{22DF9AAE-65AD-4531-8767-6B010118C294}" srcOrd="0" destOrd="0" presId="urn:microsoft.com/office/officeart/2005/8/layout/chevron2"/>
    <dgm:cxn modelId="{09BDD871-4971-47EA-85B5-97F76764CD29}" type="presParOf" srcId="{9B26591E-4597-4F09-9FE1-66685202E592}" destId="{92406E4F-3CAC-4687-BDC6-303949FB2D75}"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E800B-F80C-445D-A815-F4966653D28F}">
      <dsp:nvSpPr>
        <dsp:cNvPr id="0" name=""/>
        <dsp:cNvSpPr/>
      </dsp:nvSpPr>
      <dsp:spPr>
        <a:xfrm rot="11549866">
          <a:off x="1712502" y="2072316"/>
          <a:ext cx="812752" cy="0"/>
        </a:xfrm>
        <a:custGeom>
          <a:avLst/>
          <a:gdLst/>
          <a:ahLst/>
          <a:cxnLst/>
          <a:rect l="0" t="0" r="0" b="0"/>
          <a:pathLst>
            <a:path>
              <a:moveTo>
                <a:pt x="0" y="0"/>
              </a:moveTo>
              <a:lnTo>
                <a:pt x="812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F9CEB0-CBA9-462A-A41F-E49D16CE8B07}">
      <dsp:nvSpPr>
        <dsp:cNvPr id="0" name=""/>
        <dsp:cNvSpPr/>
      </dsp:nvSpPr>
      <dsp:spPr>
        <a:xfrm rot="7961742">
          <a:off x="2437584" y="2788650"/>
          <a:ext cx="282188" cy="0"/>
        </a:xfrm>
        <a:custGeom>
          <a:avLst/>
          <a:gdLst/>
          <a:ahLst/>
          <a:cxnLst/>
          <a:rect l="0" t="0" r="0" b="0"/>
          <a:pathLst>
            <a:path>
              <a:moveTo>
                <a:pt x="0" y="0"/>
              </a:moveTo>
              <a:lnTo>
                <a:pt x="28218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144942-D7CB-4078-B4FC-B17BD21AB731}">
      <dsp:nvSpPr>
        <dsp:cNvPr id="0" name=""/>
        <dsp:cNvSpPr/>
      </dsp:nvSpPr>
      <dsp:spPr>
        <a:xfrm rot="1323726">
          <a:off x="3550542" y="2661360"/>
          <a:ext cx="886620" cy="0"/>
        </a:xfrm>
        <a:custGeom>
          <a:avLst/>
          <a:gdLst/>
          <a:ahLst/>
          <a:cxnLst/>
          <a:rect l="0" t="0" r="0" b="0"/>
          <a:pathLst>
            <a:path>
              <a:moveTo>
                <a:pt x="0" y="0"/>
              </a:moveTo>
              <a:lnTo>
                <a:pt x="88662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6D676-8417-4568-AC8E-90040C76AB0E}">
      <dsp:nvSpPr>
        <dsp:cNvPr id="0" name=""/>
        <dsp:cNvSpPr/>
      </dsp:nvSpPr>
      <dsp:spPr>
        <a:xfrm rot="20772025">
          <a:off x="3573380" y="2067949"/>
          <a:ext cx="666745" cy="0"/>
        </a:xfrm>
        <a:custGeom>
          <a:avLst/>
          <a:gdLst/>
          <a:ahLst/>
          <a:cxnLst/>
          <a:rect l="0" t="0" r="0" b="0"/>
          <a:pathLst>
            <a:path>
              <a:moveTo>
                <a:pt x="0" y="0"/>
              </a:moveTo>
              <a:lnTo>
                <a:pt x="6667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23E70D-1395-484C-ADCE-CCEF98C3563C}">
      <dsp:nvSpPr>
        <dsp:cNvPr id="0" name=""/>
        <dsp:cNvSpPr/>
      </dsp:nvSpPr>
      <dsp:spPr>
        <a:xfrm rot="16955969">
          <a:off x="2958253" y="1645106"/>
          <a:ext cx="465293" cy="0"/>
        </a:xfrm>
        <a:custGeom>
          <a:avLst/>
          <a:gdLst/>
          <a:ahLst/>
          <a:cxnLst/>
          <a:rect l="0" t="0" r="0" b="0"/>
          <a:pathLst>
            <a:path>
              <a:moveTo>
                <a:pt x="0" y="0"/>
              </a:moveTo>
              <a:lnTo>
                <a:pt x="46529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73D9F-FDF8-423F-B89B-4885089EC1FA}">
      <dsp:nvSpPr>
        <dsp:cNvPr id="0" name=""/>
        <dsp:cNvSpPr/>
      </dsp:nvSpPr>
      <dsp:spPr>
        <a:xfrm>
          <a:off x="2515625" y="1872150"/>
          <a:ext cx="1067377" cy="81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noProof="0" dirty="0" smtClean="0">
              <a:solidFill>
                <a:schemeClr val="bg1"/>
              </a:solidFill>
            </a:rPr>
            <a:t>Quality</a:t>
          </a:r>
          <a:endParaRPr lang="en-US" sz="2100" kern="1200" noProof="0" dirty="0">
            <a:solidFill>
              <a:schemeClr val="bg1"/>
            </a:solidFill>
          </a:endParaRPr>
        </a:p>
      </dsp:txBody>
      <dsp:txXfrm>
        <a:off x="2555303" y="1911828"/>
        <a:ext cx="988021" cy="733444"/>
      </dsp:txXfrm>
    </dsp:sp>
    <dsp:sp modelId="{0F3874DF-82DC-428A-9385-EA92E70F1832}">
      <dsp:nvSpPr>
        <dsp:cNvPr id="0" name=""/>
        <dsp:cNvSpPr/>
      </dsp:nvSpPr>
      <dsp:spPr>
        <a:xfrm>
          <a:off x="2648637" y="1043920"/>
          <a:ext cx="1269649" cy="374141"/>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b="1" kern="1200" noProof="0" dirty="0" smtClean="0"/>
            <a:t>Transcendent</a:t>
          </a:r>
          <a:endParaRPr lang="en-US" sz="1200" b="1" kern="1200" noProof="0" dirty="0"/>
        </a:p>
      </dsp:txBody>
      <dsp:txXfrm>
        <a:off x="2666901" y="1062184"/>
        <a:ext cx="1233121" cy="337613"/>
      </dsp:txXfrm>
    </dsp:sp>
    <dsp:sp modelId="{D7897ABA-EEC1-4F87-9422-904726FAEBF0}">
      <dsp:nvSpPr>
        <dsp:cNvPr id="0" name=""/>
        <dsp:cNvSpPr/>
      </dsp:nvSpPr>
      <dsp:spPr>
        <a:xfrm rot="13782871">
          <a:off x="2618326" y="809237"/>
          <a:ext cx="615292" cy="0"/>
        </a:xfrm>
        <a:custGeom>
          <a:avLst/>
          <a:gdLst/>
          <a:ahLst/>
          <a:cxnLst/>
          <a:rect l="0" t="0" r="0" b="0"/>
          <a:pathLst>
            <a:path>
              <a:moveTo>
                <a:pt x="0" y="0"/>
              </a:moveTo>
              <a:lnTo>
                <a:pt x="61529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0923A5-7443-496D-AE67-3825C0155504}">
      <dsp:nvSpPr>
        <dsp:cNvPr id="0" name=""/>
        <dsp:cNvSpPr/>
      </dsp:nvSpPr>
      <dsp:spPr>
        <a:xfrm>
          <a:off x="1912150" y="187076"/>
          <a:ext cx="1301362" cy="38747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The „common sense“ concept of quality</a:t>
          </a:r>
          <a:endParaRPr lang="en-US" sz="1000" kern="1200" noProof="0" dirty="0">
            <a:solidFill>
              <a:schemeClr val="tx1"/>
            </a:solidFill>
          </a:endParaRPr>
        </a:p>
      </dsp:txBody>
      <dsp:txXfrm>
        <a:off x="1931065" y="205991"/>
        <a:ext cx="1263532" cy="349648"/>
      </dsp:txXfrm>
    </dsp:sp>
    <dsp:sp modelId="{7FD80029-0333-4C2B-B1F4-BEE5479205B0}">
      <dsp:nvSpPr>
        <dsp:cNvPr id="0" name=""/>
        <dsp:cNvSpPr/>
      </dsp:nvSpPr>
      <dsp:spPr>
        <a:xfrm rot="19496488">
          <a:off x="3481059" y="825509"/>
          <a:ext cx="760466" cy="0"/>
        </a:xfrm>
        <a:custGeom>
          <a:avLst/>
          <a:gdLst/>
          <a:ahLst/>
          <a:cxnLst/>
          <a:rect l="0" t="0" r="0" b="0"/>
          <a:pathLst>
            <a:path>
              <a:moveTo>
                <a:pt x="0" y="0"/>
              </a:moveTo>
              <a:lnTo>
                <a:pt x="76046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8E531F-4234-4FB8-B561-0A178AF5CBB9}">
      <dsp:nvSpPr>
        <dsp:cNvPr id="0" name=""/>
        <dsp:cNvSpPr/>
      </dsp:nvSpPr>
      <dsp:spPr>
        <a:xfrm>
          <a:off x="3814055" y="169777"/>
          <a:ext cx="1340167" cy="437320"/>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Quality is absolute; you can perceive it immediately</a:t>
          </a:r>
          <a:endParaRPr lang="en-US" sz="1000" kern="1200" noProof="0" dirty="0">
            <a:solidFill>
              <a:schemeClr val="tx1"/>
            </a:solidFill>
          </a:endParaRPr>
        </a:p>
      </dsp:txBody>
      <dsp:txXfrm>
        <a:off x="3835403" y="191125"/>
        <a:ext cx="1297471" cy="394624"/>
      </dsp:txXfrm>
    </dsp:sp>
    <dsp:sp modelId="{6EC45503-5AAD-49A1-8F7C-FB7F682627D1}">
      <dsp:nvSpPr>
        <dsp:cNvPr id="0" name=""/>
        <dsp:cNvSpPr/>
      </dsp:nvSpPr>
      <dsp:spPr>
        <a:xfrm>
          <a:off x="4230503" y="1638346"/>
          <a:ext cx="1339348" cy="371205"/>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b="1" kern="1200" noProof="0" dirty="0" smtClean="0"/>
            <a:t>Product related</a:t>
          </a:r>
          <a:endParaRPr lang="en-US" sz="1200" b="1" kern="1200" noProof="0" dirty="0"/>
        </a:p>
      </dsp:txBody>
      <dsp:txXfrm>
        <a:off x="4248624" y="1656467"/>
        <a:ext cx="1303106" cy="334963"/>
      </dsp:txXfrm>
    </dsp:sp>
    <dsp:sp modelId="{E276602F-4015-4192-A556-515AE9C9CBBE}">
      <dsp:nvSpPr>
        <dsp:cNvPr id="0" name=""/>
        <dsp:cNvSpPr/>
      </dsp:nvSpPr>
      <dsp:spPr>
        <a:xfrm rot="19574460">
          <a:off x="5096293" y="1369545"/>
          <a:ext cx="967431" cy="0"/>
        </a:xfrm>
        <a:custGeom>
          <a:avLst/>
          <a:gdLst/>
          <a:ahLst/>
          <a:cxnLst/>
          <a:rect l="0" t="0" r="0" b="0"/>
          <a:pathLst>
            <a:path>
              <a:moveTo>
                <a:pt x="0" y="0"/>
              </a:moveTo>
              <a:lnTo>
                <a:pt x="96743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075C59-3BB8-4485-870B-29A25659277C}">
      <dsp:nvSpPr>
        <dsp:cNvPr id="0" name=""/>
        <dsp:cNvSpPr/>
      </dsp:nvSpPr>
      <dsp:spPr>
        <a:xfrm>
          <a:off x="5599558" y="729538"/>
          <a:ext cx="1320565" cy="371205"/>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A product meets general requirements</a:t>
          </a:r>
          <a:endParaRPr lang="en-US" sz="1000" kern="1200" noProof="0" dirty="0">
            <a:solidFill>
              <a:schemeClr val="tx1"/>
            </a:solidFill>
          </a:endParaRPr>
        </a:p>
      </dsp:txBody>
      <dsp:txXfrm>
        <a:off x="5617679" y="747659"/>
        <a:ext cx="1284323" cy="334963"/>
      </dsp:txXfrm>
    </dsp:sp>
    <dsp:sp modelId="{A2F69592-C3D1-43FD-926F-10CA186C14D1}">
      <dsp:nvSpPr>
        <dsp:cNvPr id="0" name=""/>
        <dsp:cNvSpPr/>
      </dsp:nvSpPr>
      <dsp:spPr>
        <a:xfrm rot="21256830">
          <a:off x="5569151" y="1742850"/>
          <a:ext cx="281478" cy="0"/>
        </a:xfrm>
        <a:custGeom>
          <a:avLst/>
          <a:gdLst/>
          <a:ahLst/>
          <a:cxnLst/>
          <a:rect l="0" t="0" r="0" b="0"/>
          <a:pathLst>
            <a:path>
              <a:moveTo>
                <a:pt x="0" y="0"/>
              </a:moveTo>
              <a:lnTo>
                <a:pt x="28147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4B800D-9D76-44EA-9948-5A1C32CED098}">
      <dsp:nvSpPr>
        <dsp:cNvPr id="0" name=""/>
        <dsp:cNvSpPr/>
      </dsp:nvSpPr>
      <dsp:spPr>
        <a:xfrm>
          <a:off x="5849928" y="1476732"/>
          <a:ext cx="1327719" cy="371205"/>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e.g. the faster a car the better its quality</a:t>
          </a:r>
          <a:endParaRPr lang="en-US" sz="1000" kern="1200" noProof="0" dirty="0">
            <a:solidFill>
              <a:schemeClr val="tx1"/>
            </a:solidFill>
          </a:endParaRPr>
        </a:p>
      </dsp:txBody>
      <dsp:txXfrm>
        <a:off x="5868049" y="1494853"/>
        <a:ext cx="1291477" cy="334963"/>
      </dsp:txXfrm>
    </dsp:sp>
    <dsp:sp modelId="{7139D860-20A6-4831-A63D-52F1CE7D7239}">
      <dsp:nvSpPr>
        <dsp:cNvPr id="0" name=""/>
        <dsp:cNvSpPr/>
      </dsp:nvSpPr>
      <dsp:spPr>
        <a:xfrm>
          <a:off x="4099270" y="2827872"/>
          <a:ext cx="1524028" cy="370093"/>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b="1" kern="1200" noProof="0" dirty="0" smtClean="0"/>
            <a:t>Customer related</a:t>
          </a:r>
          <a:endParaRPr lang="en-US" sz="1200" b="1" kern="1200" noProof="0" dirty="0"/>
        </a:p>
      </dsp:txBody>
      <dsp:txXfrm>
        <a:off x="4117336" y="2845938"/>
        <a:ext cx="1487896" cy="333961"/>
      </dsp:txXfrm>
    </dsp:sp>
    <dsp:sp modelId="{F18C7EB7-46A9-4D62-A457-C0B4D0C2C35D}">
      <dsp:nvSpPr>
        <dsp:cNvPr id="0" name=""/>
        <dsp:cNvSpPr/>
      </dsp:nvSpPr>
      <dsp:spPr>
        <a:xfrm rot="21295971">
          <a:off x="5622329" y="2923437"/>
          <a:ext cx="496240" cy="0"/>
        </a:xfrm>
        <a:custGeom>
          <a:avLst/>
          <a:gdLst/>
          <a:ahLst/>
          <a:cxnLst/>
          <a:rect l="0" t="0" r="0" b="0"/>
          <a:pathLst>
            <a:path>
              <a:moveTo>
                <a:pt x="0" y="0"/>
              </a:moveTo>
              <a:lnTo>
                <a:pt x="496240"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864E6-8298-40DA-9816-07BC5F31AA3B}">
      <dsp:nvSpPr>
        <dsp:cNvPr id="0" name=""/>
        <dsp:cNvSpPr/>
      </dsp:nvSpPr>
      <dsp:spPr>
        <a:xfrm>
          <a:off x="6117600" y="2564321"/>
          <a:ext cx="1464152" cy="544576"/>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Quality is fulfillment of requirements the customer has</a:t>
          </a:r>
          <a:endParaRPr lang="en-US" sz="1000" kern="1200" noProof="0" dirty="0">
            <a:solidFill>
              <a:schemeClr val="tx1"/>
            </a:solidFill>
          </a:endParaRPr>
        </a:p>
      </dsp:txBody>
      <dsp:txXfrm>
        <a:off x="6144184" y="2590905"/>
        <a:ext cx="1410984" cy="491408"/>
      </dsp:txXfrm>
    </dsp:sp>
    <dsp:sp modelId="{0D33D293-2DF9-434D-95B4-CC1B0D435DAD}">
      <dsp:nvSpPr>
        <dsp:cNvPr id="0" name=""/>
        <dsp:cNvSpPr/>
      </dsp:nvSpPr>
      <dsp:spPr>
        <a:xfrm rot="786269">
          <a:off x="5613129" y="3278845"/>
          <a:ext cx="780998" cy="0"/>
        </a:xfrm>
        <a:custGeom>
          <a:avLst/>
          <a:gdLst/>
          <a:ahLst/>
          <a:cxnLst/>
          <a:rect l="0" t="0" r="0" b="0"/>
          <a:pathLst>
            <a:path>
              <a:moveTo>
                <a:pt x="0" y="0"/>
              </a:moveTo>
              <a:lnTo>
                <a:pt x="78099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FD73F-74CC-4FA9-B1EB-FA11AACB1895}">
      <dsp:nvSpPr>
        <dsp:cNvPr id="0" name=""/>
        <dsp:cNvSpPr/>
      </dsp:nvSpPr>
      <dsp:spPr>
        <a:xfrm>
          <a:off x="5692248" y="3367382"/>
          <a:ext cx="2339231" cy="222502"/>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noProof="0" dirty="0" smtClean="0">
              <a:solidFill>
                <a:schemeClr val="tx1"/>
              </a:solidFill>
            </a:rPr>
            <a:t>Core of ISO 9001</a:t>
          </a:r>
          <a:endParaRPr lang="en-US" sz="1100" kern="1200" noProof="0" dirty="0">
            <a:solidFill>
              <a:schemeClr val="tx1"/>
            </a:solidFill>
          </a:endParaRPr>
        </a:p>
      </dsp:txBody>
      <dsp:txXfrm>
        <a:off x="5703110" y="3378244"/>
        <a:ext cx="2317507" cy="200778"/>
      </dsp:txXfrm>
    </dsp:sp>
    <dsp:sp modelId="{D0FDC95E-9DD9-4759-8736-4A85C6047501}">
      <dsp:nvSpPr>
        <dsp:cNvPr id="0" name=""/>
        <dsp:cNvSpPr/>
      </dsp:nvSpPr>
      <dsp:spPr>
        <a:xfrm>
          <a:off x="1520067" y="2892349"/>
          <a:ext cx="1571178" cy="384432"/>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b="1" kern="1200" noProof="0" dirty="0" smtClean="0"/>
            <a:t>Value related</a:t>
          </a:r>
          <a:endParaRPr lang="en-US" sz="1200" b="1" kern="1200" noProof="0" dirty="0"/>
        </a:p>
      </dsp:txBody>
      <dsp:txXfrm>
        <a:off x="1538833" y="2911115"/>
        <a:ext cx="1533646" cy="346900"/>
      </dsp:txXfrm>
    </dsp:sp>
    <dsp:sp modelId="{A347702A-7E1B-4473-9F8E-067260F8DFB5}">
      <dsp:nvSpPr>
        <dsp:cNvPr id="0" name=""/>
        <dsp:cNvSpPr/>
      </dsp:nvSpPr>
      <dsp:spPr>
        <a:xfrm rot="6256260">
          <a:off x="2100721" y="3398103"/>
          <a:ext cx="250368" cy="0"/>
        </a:xfrm>
        <a:custGeom>
          <a:avLst/>
          <a:gdLst/>
          <a:ahLst/>
          <a:cxnLst/>
          <a:rect l="0" t="0" r="0" b="0"/>
          <a:pathLst>
            <a:path>
              <a:moveTo>
                <a:pt x="0" y="0"/>
              </a:moveTo>
              <a:lnTo>
                <a:pt x="25036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00D37B-0430-45F7-A9F2-219565B0828B}">
      <dsp:nvSpPr>
        <dsp:cNvPr id="0" name=""/>
        <dsp:cNvSpPr/>
      </dsp:nvSpPr>
      <dsp:spPr>
        <a:xfrm>
          <a:off x="1492825" y="3519423"/>
          <a:ext cx="1265926" cy="544576"/>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444500">
            <a:lnSpc>
              <a:spcPct val="90000"/>
            </a:lnSpc>
            <a:spcBef>
              <a:spcPct val="0"/>
            </a:spcBef>
            <a:spcAft>
              <a:spcPct val="35000"/>
            </a:spcAft>
          </a:pPr>
          <a:r>
            <a:rPr lang="en-US" sz="1000" kern="1200" noProof="0" dirty="0" smtClean="0">
              <a:solidFill>
                <a:schemeClr val="tx1"/>
              </a:solidFill>
            </a:rPr>
            <a:t>Quality means cost-benefit ratio is best</a:t>
          </a:r>
          <a:endParaRPr lang="en-US" sz="1000" kern="1200" noProof="0" dirty="0">
            <a:solidFill>
              <a:schemeClr val="tx1"/>
            </a:solidFill>
          </a:endParaRPr>
        </a:p>
      </dsp:txBody>
      <dsp:txXfrm>
        <a:off x="1519409" y="3546007"/>
        <a:ext cx="1212758" cy="491408"/>
      </dsp:txXfrm>
    </dsp:sp>
    <dsp:sp modelId="{706E675C-6177-4B39-9496-2C81FA2E37D7}">
      <dsp:nvSpPr>
        <dsp:cNvPr id="0" name=""/>
        <dsp:cNvSpPr/>
      </dsp:nvSpPr>
      <dsp:spPr>
        <a:xfrm>
          <a:off x="434340" y="1643003"/>
          <a:ext cx="1287791" cy="397300"/>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b="1" kern="1200" noProof="0" dirty="0" smtClean="0"/>
            <a:t>Process related </a:t>
          </a:r>
          <a:endParaRPr lang="en-US" sz="1200" b="1" kern="1200" noProof="0" dirty="0"/>
        </a:p>
      </dsp:txBody>
      <dsp:txXfrm>
        <a:off x="453735" y="1662398"/>
        <a:ext cx="1249001" cy="358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3A53C-19E7-45B8-A37B-DAC601FBE7B0}">
      <dsp:nvSpPr>
        <dsp:cNvPr id="0" name=""/>
        <dsp:cNvSpPr/>
      </dsp:nvSpPr>
      <dsp:spPr>
        <a:xfrm>
          <a:off x="2162128" y="1371942"/>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smtClean="0"/>
            <a:t>QM Core Team</a:t>
          </a:r>
          <a:endParaRPr lang="en-US" sz="1300" kern="1200" dirty="0"/>
        </a:p>
      </dsp:txBody>
      <dsp:txXfrm>
        <a:off x="2280129" y="1489943"/>
        <a:ext cx="569762" cy="569762"/>
      </dsp:txXfrm>
    </dsp:sp>
    <dsp:sp modelId="{21995985-E9A5-488D-A397-CADC513D1994}">
      <dsp:nvSpPr>
        <dsp:cNvPr id="0" name=""/>
        <dsp:cNvSpPr/>
      </dsp:nvSpPr>
      <dsp:spPr>
        <a:xfrm rot="16194465">
          <a:off x="2309200" y="1106315"/>
          <a:ext cx="509503" cy="21752"/>
        </a:xfrm>
        <a:custGeom>
          <a:avLst/>
          <a:gdLst/>
          <a:ahLst/>
          <a:cxnLst/>
          <a:rect l="0" t="0" r="0" b="0"/>
          <a:pathLst>
            <a:path>
              <a:moveTo>
                <a:pt x="0" y="10876"/>
              </a:moveTo>
              <a:lnTo>
                <a:pt x="509503"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551214" y="1104454"/>
        <a:ext cx="25475" cy="25475"/>
      </dsp:txXfrm>
    </dsp:sp>
    <dsp:sp modelId="{D58DB49F-A0FD-485D-A8E6-8C801C3FF297}">
      <dsp:nvSpPr>
        <dsp:cNvPr id="0" name=""/>
        <dsp:cNvSpPr/>
      </dsp:nvSpPr>
      <dsp:spPr>
        <a:xfrm>
          <a:off x="2160011" y="56675"/>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Global Support  QM Team</a:t>
          </a:r>
          <a:endParaRPr lang="en-US" sz="900" kern="1200" dirty="0"/>
        </a:p>
      </dsp:txBody>
      <dsp:txXfrm>
        <a:off x="2278012" y="174676"/>
        <a:ext cx="569762" cy="569762"/>
      </dsp:txXfrm>
    </dsp:sp>
    <dsp:sp modelId="{24370265-0AE2-488A-8AD9-B69669E6F668}">
      <dsp:nvSpPr>
        <dsp:cNvPr id="0" name=""/>
        <dsp:cNvSpPr/>
      </dsp:nvSpPr>
      <dsp:spPr>
        <a:xfrm rot="18969325">
          <a:off x="2792865" y="1329041"/>
          <a:ext cx="449912" cy="21752"/>
        </a:xfrm>
        <a:custGeom>
          <a:avLst/>
          <a:gdLst/>
          <a:ahLst/>
          <a:cxnLst/>
          <a:rect l="0" t="0" r="0" b="0"/>
          <a:pathLst>
            <a:path>
              <a:moveTo>
                <a:pt x="0" y="10876"/>
              </a:moveTo>
              <a:lnTo>
                <a:pt x="449912"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6574" y="1328670"/>
        <a:ext cx="22495" cy="22495"/>
      </dsp:txXfrm>
    </dsp:sp>
    <dsp:sp modelId="{476A10C9-4438-40C1-B588-9453A04D4E7D}">
      <dsp:nvSpPr>
        <dsp:cNvPr id="0" name=""/>
        <dsp:cNvSpPr/>
      </dsp:nvSpPr>
      <dsp:spPr>
        <a:xfrm>
          <a:off x="3067750" y="502129"/>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R&amp;D QM Team</a:t>
          </a:r>
          <a:endParaRPr lang="en-US" sz="900" kern="1200" dirty="0"/>
        </a:p>
      </dsp:txBody>
      <dsp:txXfrm>
        <a:off x="3185751" y="620130"/>
        <a:ext cx="569762" cy="569762"/>
      </dsp:txXfrm>
    </dsp:sp>
    <dsp:sp modelId="{C4937B1C-3857-4512-98EE-5D5DE5ECC92B}">
      <dsp:nvSpPr>
        <dsp:cNvPr id="0" name=""/>
        <dsp:cNvSpPr/>
      </dsp:nvSpPr>
      <dsp:spPr>
        <a:xfrm rot="21522574">
          <a:off x="2967730" y="1749459"/>
          <a:ext cx="481005" cy="21752"/>
        </a:xfrm>
        <a:custGeom>
          <a:avLst/>
          <a:gdLst/>
          <a:ahLst/>
          <a:cxnLst/>
          <a:rect l="0" t="0" r="0" b="0"/>
          <a:pathLst>
            <a:path>
              <a:moveTo>
                <a:pt x="0" y="10876"/>
              </a:moveTo>
              <a:lnTo>
                <a:pt x="481005"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96207" y="1748310"/>
        <a:ext cx="24050" cy="24050"/>
      </dsp:txXfrm>
    </dsp:sp>
    <dsp:sp modelId="{9CEEEFD7-4A45-4EA7-80D0-F5B71E0D76B8}">
      <dsp:nvSpPr>
        <dsp:cNvPr id="0" name=""/>
        <dsp:cNvSpPr/>
      </dsp:nvSpPr>
      <dsp:spPr>
        <a:xfrm>
          <a:off x="3448572" y="1342964"/>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GCS QM Team</a:t>
          </a:r>
          <a:endParaRPr lang="en-US" sz="900" kern="1200" dirty="0"/>
        </a:p>
      </dsp:txBody>
      <dsp:txXfrm>
        <a:off x="3566573" y="1460965"/>
        <a:ext cx="569762" cy="569762"/>
      </dsp:txXfrm>
    </dsp:sp>
    <dsp:sp modelId="{E444F945-C7AF-4704-8981-415C83F11823}">
      <dsp:nvSpPr>
        <dsp:cNvPr id="0" name=""/>
        <dsp:cNvSpPr/>
      </dsp:nvSpPr>
      <dsp:spPr>
        <a:xfrm rot="5332947">
          <a:off x="2340620" y="2403576"/>
          <a:ext cx="473735" cy="21752"/>
        </a:xfrm>
        <a:custGeom>
          <a:avLst/>
          <a:gdLst/>
          <a:ahLst/>
          <a:cxnLst/>
          <a:rect l="0" t="0" r="0" b="0"/>
          <a:pathLst>
            <a:path>
              <a:moveTo>
                <a:pt x="0" y="10876"/>
              </a:moveTo>
              <a:lnTo>
                <a:pt x="473735"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5645" y="2402610"/>
        <a:ext cx="23686" cy="23686"/>
      </dsp:txXfrm>
    </dsp:sp>
    <dsp:sp modelId="{E1634A30-AFD9-4B71-ABA6-A99A0F82E702}">
      <dsp:nvSpPr>
        <dsp:cNvPr id="0" name=""/>
        <dsp:cNvSpPr/>
      </dsp:nvSpPr>
      <dsp:spPr>
        <a:xfrm>
          <a:off x="2187083" y="2651199"/>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HR QM</a:t>
          </a:r>
        </a:p>
        <a:p>
          <a:pPr lvl="0" algn="ctr" defTabSz="400050">
            <a:lnSpc>
              <a:spcPct val="90000"/>
            </a:lnSpc>
            <a:spcBef>
              <a:spcPct val="0"/>
            </a:spcBef>
            <a:spcAft>
              <a:spcPct val="35000"/>
            </a:spcAft>
          </a:pPr>
          <a:r>
            <a:rPr lang="de-DE" sz="900" kern="1200" dirty="0" smtClean="0"/>
            <a:t>Team</a:t>
          </a:r>
          <a:endParaRPr lang="en-US" sz="900" kern="1200" dirty="0"/>
        </a:p>
      </dsp:txBody>
      <dsp:txXfrm>
        <a:off x="2305084" y="2769200"/>
        <a:ext cx="569762" cy="569762"/>
      </dsp:txXfrm>
    </dsp:sp>
    <dsp:sp modelId="{430B3F5F-9EE2-4B6E-B7C4-BB3F473DB7A3}">
      <dsp:nvSpPr>
        <dsp:cNvPr id="0" name=""/>
        <dsp:cNvSpPr/>
      </dsp:nvSpPr>
      <dsp:spPr>
        <a:xfrm rot="8249909">
          <a:off x="1853185" y="2197451"/>
          <a:ext cx="477530" cy="21752"/>
        </a:xfrm>
        <a:custGeom>
          <a:avLst/>
          <a:gdLst/>
          <a:ahLst/>
          <a:cxnLst/>
          <a:rect l="0" t="0" r="0" b="0"/>
          <a:pathLst>
            <a:path>
              <a:moveTo>
                <a:pt x="0" y="10876"/>
              </a:moveTo>
              <a:lnTo>
                <a:pt x="477530"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080012" y="2196390"/>
        <a:ext cx="23876" cy="23876"/>
      </dsp:txXfrm>
    </dsp:sp>
    <dsp:sp modelId="{E60E0FC7-AFD8-424D-A6DD-DCEF06E4D78D}">
      <dsp:nvSpPr>
        <dsp:cNvPr id="0" name=""/>
        <dsp:cNvSpPr/>
      </dsp:nvSpPr>
      <dsp:spPr>
        <a:xfrm>
          <a:off x="1216007" y="2238949"/>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TA QM</a:t>
          </a:r>
        </a:p>
        <a:p>
          <a:pPr lvl="0" algn="ctr" defTabSz="400050">
            <a:lnSpc>
              <a:spcPct val="90000"/>
            </a:lnSpc>
            <a:spcBef>
              <a:spcPct val="0"/>
            </a:spcBef>
            <a:spcAft>
              <a:spcPct val="35000"/>
            </a:spcAft>
          </a:pPr>
          <a:r>
            <a:rPr lang="de-DE" sz="900" kern="1200" dirty="0" smtClean="0"/>
            <a:t>Team</a:t>
          </a:r>
          <a:endParaRPr lang="en-US" sz="900" kern="1200" dirty="0"/>
        </a:p>
      </dsp:txBody>
      <dsp:txXfrm>
        <a:off x="1334008" y="2356950"/>
        <a:ext cx="569762" cy="569762"/>
      </dsp:txXfrm>
    </dsp:sp>
    <dsp:sp modelId="{70612D9D-5026-42AB-B225-873C46E3B715}">
      <dsp:nvSpPr>
        <dsp:cNvPr id="0" name=""/>
        <dsp:cNvSpPr/>
      </dsp:nvSpPr>
      <dsp:spPr>
        <a:xfrm rot="2546160">
          <a:off x="2805580" y="2182026"/>
          <a:ext cx="433414" cy="21752"/>
        </a:xfrm>
        <a:custGeom>
          <a:avLst/>
          <a:gdLst/>
          <a:ahLst/>
          <a:cxnLst/>
          <a:rect l="0" t="0" r="0" b="0"/>
          <a:pathLst>
            <a:path>
              <a:moveTo>
                <a:pt x="0" y="10876"/>
              </a:moveTo>
              <a:lnTo>
                <a:pt x="433414"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11452" y="2182067"/>
        <a:ext cx="21670" cy="21670"/>
      </dsp:txXfrm>
    </dsp:sp>
    <dsp:sp modelId="{9DEBFE56-094B-4C9E-A785-02AF4A2DDBA7}">
      <dsp:nvSpPr>
        <dsp:cNvPr id="0" name=""/>
        <dsp:cNvSpPr/>
      </dsp:nvSpPr>
      <dsp:spPr>
        <a:xfrm>
          <a:off x="3076681" y="2208098"/>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GIS QM Team</a:t>
          </a:r>
          <a:endParaRPr lang="en-US" sz="900" kern="1200" dirty="0"/>
        </a:p>
      </dsp:txBody>
      <dsp:txXfrm>
        <a:off x="3194682" y="2326099"/>
        <a:ext cx="569762" cy="569762"/>
      </dsp:txXfrm>
    </dsp:sp>
    <dsp:sp modelId="{B8CC42EF-0A07-4DEC-B8F1-6DAF74A74611}">
      <dsp:nvSpPr>
        <dsp:cNvPr id="0" name=""/>
        <dsp:cNvSpPr/>
      </dsp:nvSpPr>
      <dsp:spPr>
        <a:xfrm rot="10810886">
          <a:off x="1651962" y="1761865"/>
          <a:ext cx="510169" cy="21752"/>
        </a:xfrm>
        <a:custGeom>
          <a:avLst/>
          <a:gdLst/>
          <a:ahLst/>
          <a:cxnLst/>
          <a:rect l="0" t="0" r="0" b="0"/>
          <a:pathLst>
            <a:path>
              <a:moveTo>
                <a:pt x="0" y="10876"/>
              </a:moveTo>
              <a:lnTo>
                <a:pt x="510169"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94292" y="1759987"/>
        <a:ext cx="25508" cy="25508"/>
      </dsp:txXfrm>
    </dsp:sp>
    <dsp:sp modelId="{493BD4D3-82C0-4AA0-A007-854BF4967E12}">
      <dsp:nvSpPr>
        <dsp:cNvPr id="0" name=""/>
        <dsp:cNvSpPr/>
      </dsp:nvSpPr>
      <dsp:spPr>
        <a:xfrm>
          <a:off x="846201" y="1367775"/>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Facility Mgmt QM Team</a:t>
          </a:r>
          <a:endParaRPr lang="en-US" sz="900" kern="1200" dirty="0"/>
        </a:p>
      </dsp:txBody>
      <dsp:txXfrm>
        <a:off x="964202" y="1485776"/>
        <a:ext cx="569762" cy="569762"/>
      </dsp:txXfrm>
    </dsp:sp>
    <dsp:sp modelId="{FDA8B499-4C0C-47EC-B176-7666A95AD243}">
      <dsp:nvSpPr>
        <dsp:cNvPr id="0" name=""/>
        <dsp:cNvSpPr/>
      </dsp:nvSpPr>
      <dsp:spPr>
        <a:xfrm rot="13450924">
          <a:off x="1867485" y="1317319"/>
          <a:ext cx="475919" cy="21752"/>
        </a:xfrm>
        <a:custGeom>
          <a:avLst/>
          <a:gdLst/>
          <a:ahLst/>
          <a:cxnLst/>
          <a:rect l="0" t="0" r="0" b="0"/>
          <a:pathLst>
            <a:path>
              <a:moveTo>
                <a:pt x="0" y="10876"/>
              </a:moveTo>
              <a:lnTo>
                <a:pt x="475919" y="108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093546" y="1316298"/>
        <a:ext cx="23795" cy="23795"/>
      </dsp:txXfrm>
    </dsp:sp>
    <dsp:sp modelId="{BC7DF1E0-29F4-4A29-BA27-8F3840E342B1}">
      <dsp:nvSpPr>
        <dsp:cNvPr id="0" name=""/>
        <dsp:cNvSpPr/>
      </dsp:nvSpPr>
      <dsp:spPr>
        <a:xfrm>
          <a:off x="1242996" y="478684"/>
          <a:ext cx="805764" cy="8057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de-DE" sz="900" kern="1200" dirty="0" smtClean="0"/>
            <a:t>Quality Excellence Team</a:t>
          </a:r>
          <a:endParaRPr lang="en-US" sz="900" kern="1200" dirty="0"/>
        </a:p>
      </dsp:txBody>
      <dsp:txXfrm>
        <a:off x="1360997" y="596685"/>
        <a:ext cx="569762" cy="569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08012-5F34-4D0F-89A3-ECE139237622}">
      <dsp:nvSpPr>
        <dsp:cNvPr id="0" name=""/>
        <dsp:cNvSpPr/>
      </dsp:nvSpPr>
      <dsp:spPr>
        <a:xfrm rot="5400000">
          <a:off x="-293258" y="364679"/>
          <a:ext cx="1347425" cy="7219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noProof="0" dirty="0" smtClean="0"/>
            <a:t>Pre-phase</a:t>
          </a:r>
          <a:endParaRPr lang="en-US" sz="1100" kern="1200" noProof="0" dirty="0"/>
        </a:p>
      </dsp:txBody>
      <dsp:txXfrm rot="-5400000">
        <a:off x="19500" y="412876"/>
        <a:ext cx="721910" cy="625515"/>
      </dsp:txXfrm>
    </dsp:sp>
    <dsp:sp modelId="{34A3445E-C563-44DE-BD3B-14C481D0D9AE}">
      <dsp:nvSpPr>
        <dsp:cNvPr id="0" name=""/>
        <dsp:cNvSpPr/>
      </dsp:nvSpPr>
      <dsp:spPr>
        <a:xfrm rot="5400000">
          <a:off x="3868231" y="-3098635"/>
          <a:ext cx="1354748" cy="76049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t" anchorCtr="0">
          <a:noAutofit/>
        </a:bodyPr>
        <a:lstStyle/>
        <a:p>
          <a:pPr marL="57150" lvl="1" indent="-57150" algn="l" defTabSz="466725">
            <a:lnSpc>
              <a:spcPct val="90000"/>
            </a:lnSpc>
            <a:spcBef>
              <a:spcPct val="0"/>
            </a:spcBef>
            <a:spcAft>
              <a:spcPct val="15000"/>
            </a:spcAft>
            <a:buChar char="••"/>
          </a:pPr>
          <a:r>
            <a:rPr lang="en-US" sz="1050" kern="1200" noProof="0" dirty="0" smtClean="0">
              <a:solidFill>
                <a:srgbClr val="FF0000"/>
              </a:solidFill>
            </a:rPr>
            <a:t> </a:t>
          </a:r>
          <a:r>
            <a:rPr lang="en-US" sz="1050" kern="1200" noProof="0" dirty="0" smtClean="0">
              <a:solidFill>
                <a:schemeClr val="tx1"/>
              </a:solidFill>
            </a:rPr>
            <a:t>Internal and external </a:t>
          </a:r>
          <a:r>
            <a:rPr lang="en-US" sz="1050" kern="1200" noProof="0" dirty="0" smtClean="0">
              <a:solidFill>
                <a:srgbClr val="FF0000"/>
              </a:solidFill>
            </a:rPr>
            <a:t>audit program </a:t>
          </a:r>
          <a:r>
            <a:rPr lang="en-US" sz="1050" kern="1200" noProof="0" dirty="0" smtClean="0">
              <a:solidFill>
                <a:schemeClr val="tx1"/>
              </a:solidFill>
            </a:rPr>
            <a:t>is planned by the QMR and approved by the Management Review Meeting</a:t>
          </a:r>
          <a:endParaRPr lang="en-US" sz="1050" kern="1200" noProof="0" dirty="0">
            <a:solidFill>
              <a:schemeClr val="tx1"/>
            </a:solidFill>
          </a:endParaRPr>
        </a:p>
        <a:p>
          <a:pPr marL="57150" lvl="1" indent="-57150" algn="l" defTabSz="466725">
            <a:lnSpc>
              <a:spcPct val="90000"/>
            </a:lnSpc>
            <a:spcBef>
              <a:spcPct val="0"/>
            </a:spcBef>
            <a:spcAft>
              <a:spcPct val="15000"/>
            </a:spcAft>
            <a:buChar char="••"/>
          </a:pPr>
          <a:r>
            <a:rPr lang="en-US" sz="1050" kern="1200" noProof="0" dirty="0" smtClean="0">
              <a:solidFill>
                <a:schemeClr val="tx1"/>
              </a:solidFill>
            </a:rPr>
            <a:t>QMR informs </a:t>
          </a:r>
          <a:r>
            <a:rPr lang="en-US" sz="1050" kern="1200" noProof="0" dirty="0" smtClean="0">
              <a:solidFill>
                <a:srgbClr val="FF0000"/>
              </a:solidFill>
            </a:rPr>
            <a:t>QM-Manager</a:t>
          </a:r>
          <a:r>
            <a:rPr lang="en-US" sz="1050" kern="1200" noProof="0" dirty="0" smtClean="0">
              <a:solidFill>
                <a:schemeClr val="tx1"/>
              </a:solidFill>
            </a:rPr>
            <a:t> about the planned internal and external audit program and the time frame</a:t>
          </a:r>
          <a:endParaRPr lang="en-US" sz="1050" kern="1200" noProof="0" dirty="0">
            <a:solidFill>
              <a:schemeClr val="tx1"/>
            </a:solidFill>
          </a:endParaRPr>
        </a:p>
        <a:p>
          <a:pPr marL="57150" lvl="1" indent="-57150" algn="l" defTabSz="466725">
            <a:lnSpc>
              <a:spcPct val="90000"/>
            </a:lnSpc>
            <a:spcBef>
              <a:spcPct val="0"/>
            </a:spcBef>
            <a:spcAft>
              <a:spcPct val="15000"/>
            </a:spcAft>
            <a:buChar char="••"/>
          </a:pPr>
          <a:r>
            <a:rPr lang="en-US" sz="1050" kern="1200" noProof="0" dirty="0" smtClean="0">
              <a:solidFill>
                <a:schemeClr val="tx1"/>
              </a:solidFill>
            </a:rPr>
            <a:t>Auditees are briefed and trained by the QM-Manager</a:t>
          </a:r>
          <a:endParaRPr lang="en-US" sz="1050" kern="1200" noProof="0" dirty="0">
            <a:solidFill>
              <a:schemeClr val="tx1"/>
            </a:solidFill>
          </a:endParaRPr>
        </a:p>
        <a:p>
          <a:pPr marL="57150" lvl="1" indent="-57150" algn="l" defTabSz="466725">
            <a:lnSpc>
              <a:spcPct val="90000"/>
            </a:lnSpc>
            <a:spcBef>
              <a:spcPct val="0"/>
            </a:spcBef>
            <a:spcAft>
              <a:spcPct val="15000"/>
            </a:spcAft>
            <a:buChar char="••"/>
          </a:pPr>
          <a:r>
            <a:rPr lang="en-US" sz="1050" kern="1200" noProof="0" dirty="0" smtClean="0"/>
            <a:t>Arrangements for the audit (</a:t>
          </a:r>
          <a:r>
            <a:rPr lang="en-US" sz="1050" kern="1200" noProof="0" dirty="0" smtClean="0">
              <a:solidFill>
                <a:srgbClr val="FF0000"/>
              </a:solidFill>
            </a:rPr>
            <a:t>scheduling date, participants..</a:t>
          </a:r>
          <a:r>
            <a:rPr lang="en-US" sz="1050" kern="1200" noProof="0" dirty="0" smtClean="0"/>
            <a:t>) are made</a:t>
          </a:r>
          <a:endParaRPr lang="en-US" sz="1050" kern="1200" noProof="0" dirty="0">
            <a:solidFill>
              <a:srgbClr val="FF0000"/>
            </a:solidFill>
          </a:endParaRPr>
        </a:p>
        <a:p>
          <a:pPr marL="57150" lvl="1" indent="-57150" algn="l" defTabSz="466725">
            <a:lnSpc>
              <a:spcPct val="90000"/>
            </a:lnSpc>
            <a:spcBef>
              <a:spcPct val="0"/>
            </a:spcBef>
            <a:spcAft>
              <a:spcPct val="15000"/>
            </a:spcAft>
            <a:buChar char="••"/>
          </a:pPr>
          <a:r>
            <a:rPr lang="en-US" sz="1050" kern="1200" noProof="0" dirty="0" smtClean="0">
              <a:solidFill>
                <a:schemeClr val="tx1"/>
              </a:solidFill>
            </a:rPr>
            <a:t>Auditees participate at the </a:t>
          </a:r>
          <a:r>
            <a:rPr lang="en-US" sz="1050" kern="1200" noProof="0" dirty="0" smtClean="0">
              <a:solidFill>
                <a:srgbClr val="FF0000"/>
              </a:solidFill>
            </a:rPr>
            <a:t>general QM training </a:t>
          </a:r>
          <a:r>
            <a:rPr lang="en-US" sz="1050" kern="1200" noProof="0" dirty="0" smtClean="0">
              <a:solidFill>
                <a:schemeClr val="tx1"/>
              </a:solidFill>
            </a:rPr>
            <a:t>and (if they are part oft PD) at the </a:t>
          </a:r>
          <a:r>
            <a:rPr lang="en-US" sz="1050" kern="1200" noProof="0" dirty="0" smtClean="0">
              <a:solidFill>
                <a:srgbClr val="FF0000"/>
              </a:solidFill>
            </a:rPr>
            <a:t>PD QM Training</a:t>
          </a:r>
          <a:endParaRPr lang="en-US" sz="1050" kern="1200" noProof="0" dirty="0">
            <a:solidFill>
              <a:srgbClr val="FF0000"/>
            </a:solidFill>
          </a:endParaRPr>
        </a:p>
        <a:p>
          <a:pPr marL="57150" lvl="1" indent="-57150" algn="l" defTabSz="466725">
            <a:lnSpc>
              <a:spcPct val="90000"/>
            </a:lnSpc>
            <a:spcBef>
              <a:spcPct val="0"/>
            </a:spcBef>
            <a:spcAft>
              <a:spcPct val="15000"/>
            </a:spcAft>
            <a:buChar char="••"/>
          </a:pPr>
          <a:r>
            <a:rPr lang="en-US" sz="1050" kern="1200" noProof="0" dirty="0" smtClean="0">
              <a:solidFill>
                <a:srgbClr val="FF0000"/>
              </a:solidFill>
            </a:rPr>
            <a:t>Contact </a:t>
          </a:r>
          <a:r>
            <a:rPr lang="en-US" sz="1050" kern="1200" noProof="0" dirty="0" smtClean="0"/>
            <a:t>to the auditee will be established by the lead auditor and inform about the </a:t>
          </a:r>
          <a:r>
            <a:rPr lang="en-US" sz="1050" kern="1200" noProof="0" dirty="0" smtClean="0">
              <a:solidFill>
                <a:srgbClr val="FF0000"/>
              </a:solidFill>
            </a:rPr>
            <a:t>audit scope</a:t>
          </a:r>
          <a:endParaRPr lang="en-US" sz="1050" kern="1200" noProof="0" dirty="0">
            <a:solidFill>
              <a:srgbClr val="FF0000"/>
            </a:solidFill>
          </a:endParaRPr>
        </a:p>
        <a:p>
          <a:pPr marL="57150" lvl="1" indent="-57150" algn="l" defTabSz="466725">
            <a:lnSpc>
              <a:spcPct val="90000"/>
            </a:lnSpc>
            <a:spcBef>
              <a:spcPct val="0"/>
            </a:spcBef>
            <a:spcAft>
              <a:spcPct val="15000"/>
            </a:spcAft>
            <a:buChar char="••"/>
          </a:pPr>
          <a:r>
            <a:rPr lang="en-US" sz="1050" kern="1200" noProof="0" dirty="0" smtClean="0"/>
            <a:t> Grant lead auditor access to the necessary </a:t>
          </a:r>
          <a:r>
            <a:rPr lang="en-US" sz="1050" kern="1200" noProof="0" dirty="0" smtClean="0">
              <a:solidFill>
                <a:srgbClr val="FF0000"/>
              </a:solidFill>
            </a:rPr>
            <a:t>documentation </a:t>
          </a:r>
          <a:r>
            <a:rPr lang="en-US" sz="1050" kern="1200" noProof="0" dirty="0" smtClean="0"/>
            <a:t>to plan the audit</a:t>
          </a:r>
          <a:endParaRPr lang="en-US" sz="1050" kern="1200" noProof="0" dirty="0"/>
        </a:p>
        <a:p>
          <a:pPr marL="57150" lvl="1" indent="-57150" algn="l" defTabSz="355600">
            <a:lnSpc>
              <a:spcPct val="90000"/>
            </a:lnSpc>
            <a:spcBef>
              <a:spcPct val="0"/>
            </a:spcBef>
            <a:spcAft>
              <a:spcPct val="15000"/>
            </a:spcAft>
            <a:buChar char="••"/>
          </a:pPr>
          <a:endParaRPr lang="en-US" sz="800" kern="1200" noProof="0" dirty="0"/>
        </a:p>
      </dsp:txBody>
      <dsp:txXfrm rot="-5400000">
        <a:off x="743133" y="92596"/>
        <a:ext cx="7538813" cy="1222482"/>
      </dsp:txXfrm>
    </dsp:sp>
    <dsp:sp modelId="{6F1AAD72-EBB3-4809-95FC-5A6A31FE389F}">
      <dsp:nvSpPr>
        <dsp:cNvPr id="0" name=""/>
        <dsp:cNvSpPr/>
      </dsp:nvSpPr>
      <dsp:spPr>
        <a:xfrm rot="5400000">
          <a:off x="-154695" y="1528504"/>
          <a:ext cx="1031300" cy="7219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noProof="0" dirty="0" smtClean="0"/>
            <a:t>Conduction of the Audit</a:t>
          </a:r>
          <a:endParaRPr lang="en-US" sz="1100" kern="1200" noProof="0" dirty="0"/>
        </a:p>
      </dsp:txBody>
      <dsp:txXfrm rot="-5400000">
        <a:off x="0" y="1734764"/>
        <a:ext cx="721910" cy="309390"/>
      </dsp:txXfrm>
    </dsp:sp>
    <dsp:sp modelId="{0DDD102A-309E-4222-B888-BD59ACB76FD4}">
      <dsp:nvSpPr>
        <dsp:cNvPr id="0" name=""/>
        <dsp:cNvSpPr/>
      </dsp:nvSpPr>
      <dsp:spPr>
        <a:xfrm rot="5400000">
          <a:off x="4210432" y="-2025878"/>
          <a:ext cx="670345" cy="764738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t" anchorCtr="0">
          <a:noAutofit/>
        </a:bodyPr>
        <a:lstStyle/>
        <a:p>
          <a:pPr marL="57150" lvl="1" indent="-57150" algn="l" defTabSz="466725">
            <a:lnSpc>
              <a:spcPct val="90000"/>
            </a:lnSpc>
            <a:spcBef>
              <a:spcPct val="0"/>
            </a:spcBef>
            <a:spcAft>
              <a:spcPct val="15000"/>
            </a:spcAft>
            <a:buChar char="••"/>
          </a:pPr>
          <a:r>
            <a:rPr lang="en-US" sz="1050" kern="1200" noProof="0" dirty="0" smtClean="0">
              <a:solidFill>
                <a:srgbClr val="FF0000"/>
              </a:solidFill>
            </a:rPr>
            <a:t> Introduction </a:t>
          </a:r>
          <a:r>
            <a:rPr lang="en-US" sz="1050" kern="1200" noProof="0" dirty="0" smtClean="0"/>
            <a:t>of the participants and outline of their roles and </a:t>
          </a:r>
          <a:r>
            <a:rPr lang="en-US" sz="1050" kern="1200" noProof="0" dirty="0" err="1" smtClean="0"/>
            <a:t>organisation</a:t>
          </a:r>
          <a:endParaRPr lang="en-US" sz="1050" kern="1200" noProof="0" dirty="0"/>
        </a:p>
        <a:p>
          <a:pPr marL="57150" lvl="1" indent="-57150" algn="l" defTabSz="466725">
            <a:lnSpc>
              <a:spcPct val="90000"/>
            </a:lnSpc>
            <a:spcBef>
              <a:spcPct val="0"/>
            </a:spcBef>
            <a:spcAft>
              <a:spcPct val="15000"/>
            </a:spcAft>
            <a:buChar char="••"/>
          </a:pPr>
          <a:r>
            <a:rPr lang="en-US" sz="1050" kern="1200" noProof="0" dirty="0" smtClean="0"/>
            <a:t> Short </a:t>
          </a:r>
          <a:r>
            <a:rPr lang="en-US" sz="1050" kern="1200" noProof="0" dirty="0" smtClean="0">
              <a:solidFill>
                <a:srgbClr val="FF0000"/>
              </a:solidFill>
            </a:rPr>
            <a:t>presentation </a:t>
          </a:r>
          <a:r>
            <a:rPr lang="en-US" sz="1050" kern="1200" noProof="0" dirty="0" smtClean="0"/>
            <a:t>of the auditee and the product (in case of PD)  is useful </a:t>
          </a:r>
          <a:endParaRPr lang="en-US" sz="1050" kern="1200" noProof="0" dirty="0"/>
        </a:p>
        <a:p>
          <a:pPr marL="57150" lvl="1" indent="-57150" algn="l" defTabSz="466725">
            <a:lnSpc>
              <a:spcPct val="90000"/>
            </a:lnSpc>
            <a:spcBef>
              <a:spcPct val="0"/>
            </a:spcBef>
            <a:spcAft>
              <a:spcPct val="15000"/>
            </a:spcAft>
            <a:buChar char="••"/>
          </a:pPr>
          <a:r>
            <a:rPr lang="en-US" sz="1050" kern="1200" noProof="0" dirty="0" smtClean="0">
              <a:solidFill>
                <a:srgbClr val="FF0000"/>
              </a:solidFill>
            </a:rPr>
            <a:t> Deliver information </a:t>
          </a:r>
          <a:r>
            <a:rPr lang="en-US" sz="1050" kern="1200" noProof="0" dirty="0" smtClean="0"/>
            <a:t>the auditors need by answering questions, grant access to documents and application systems, deliver </a:t>
          </a:r>
          <a:r>
            <a:rPr lang="en-US" sz="1050" b="1" kern="1200" noProof="0" dirty="0" smtClean="0">
              <a:solidFill>
                <a:srgbClr val="FF0000"/>
              </a:solidFill>
            </a:rPr>
            <a:t>evidence</a:t>
          </a:r>
          <a:r>
            <a:rPr lang="en-US" sz="1050" kern="1200" noProof="0" dirty="0" smtClean="0">
              <a:solidFill>
                <a:srgbClr val="FF0000"/>
              </a:solidFill>
            </a:rPr>
            <a:t> </a:t>
          </a:r>
          <a:r>
            <a:rPr lang="en-US" sz="1050" kern="1200" noProof="0" dirty="0" smtClean="0"/>
            <a:t>for the information </a:t>
          </a:r>
          <a:endParaRPr lang="en-US" sz="1050" kern="1200" noProof="0" dirty="0"/>
        </a:p>
        <a:p>
          <a:pPr marL="57150" lvl="1" indent="-57150" algn="l" defTabSz="466725">
            <a:lnSpc>
              <a:spcPct val="90000"/>
            </a:lnSpc>
            <a:spcBef>
              <a:spcPct val="0"/>
            </a:spcBef>
            <a:spcAft>
              <a:spcPct val="15000"/>
            </a:spcAft>
            <a:buChar char="••"/>
          </a:pPr>
          <a:endParaRPr lang="en-US" sz="1050" kern="1200" noProof="0" dirty="0"/>
        </a:p>
      </dsp:txBody>
      <dsp:txXfrm rot="-5400000">
        <a:off x="721910" y="1495368"/>
        <a:ext cx="7614665" cy="604897"/>
      </dsp:txXfrm>
    </dsp:sp>
    <dsp:sp modelId="{22DF9AAE-65AD-4531-8767-6B010118C294}">
      <dsp:nvSpPr>
        <dsp:cNvPr id="0" name=""/>
        <dsp:cNvSpPr/>
      </dsp:nvSpPr>
      <dsp:spPr>
        <a:xfrm rot="5400000">
          <a:off x="-154695" y="2529089"/>
          <a:ext cx="1031300" cy="7219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noProof="0" dirty="0" smtClean="0"/>
            <a:t>Post-phase</a:t>
          </a:r>
          <a:endParaRPr lang="en-US" sz="1100" kern="1200" noProof="0" dirty="0"/>
        </a:p>
      </dsp:txBody>
      <dsp:txXfrm rot="-5400000">
        <a:off x="0" y="2735349"/>
        <a:ext cx="721910" cy="309390"/>
      </dsp:txXfrm>
    </dsp:sp>
    <dsp:sp modelId="{92406E4F-3CAC-4687-BDC6-303949FB2D75}">
      <dsp:nvSpPr>
        <dsp:cNvPr id="0" name=""/>
        <dsp:cNvSpPr/>
      </dsp:nvSpPr>
      <dsp:spPr>
        <a:xfrm rot="5400000">
          <a:off x="4079138" y="-1088356"/>
          <a:ext cx="932933" cy="75958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t" anchorCtr="0">
          <a:noAutofit/>
        </a:bodyPr>
        <a:lstStyle/>
        <a:p>
          <a:pPr marL="57150" lvl="1" indent="-57150" algn="l" defTabSz="466725">
            <a:lnSpc>
              <a:spcPct val="90000"/>
            </a:lnSpc>
            <a:spcBef>
              <a:spcPct val="0"/>
            </a:spcBef>
            <a:spcAft>
              <a:spcPct val="15000"/>
            </a:spcAft>
            <a:buChar char="••"/>
          </a:pPr>
          <a:r>
            <a:rPr lang="en-US" sz="1050" kern="1200" noProof="0" dirty="0" smtClean="0"/>
            <a:t> </a:t>
          </a:r>
          <a:r>
            <a:rPr lang="en-US" sz="1050" kern="1200" noProof="0" dirty="0" smtClean="0">
              <a:solidFill>
                <a:srgbClr val="FF0000"/>
              </a:solidFill>
            </a:rPr>
            <a:t>Closing Meeting</a:t>
          </a:r>
          <a:r>
            <a:rPr lang="en-US" sz="1050" kern="1200" noProof="0" dirty="0" smtClean="0"/>
            <a:t>: Audit findings will be presented by the audit team .Any diverging opinions regarding the audit findings or conclusions between the audit team and the auditee should be discussed. </a:t>
          </a:r>
          <a:endParaRPr lang="en-US" sz="1050" kern="1200" noProof="0" dirty="0"/>
        </a:p>
        <a:p>
          <a:pPr marL="57150" lvl="1" indent="-57150" algn="l" defTabSz="466725">
            <a:lnSpc>
              <a:spcPct val="90000"/>
            </a:lnSpc>
            <a:spcBef>
              <a:spcPct val="0"/>
            </a:spcBef>
            <a:spcAft>
              <a:spcPct val="15000"/>
            </a:spcAft>
            <a:buChar char="••"/>
          </a:pPr>
          <a:r>
            <a:rPr lang="en-US" sz="1050" kern="1200" noProof="0" dirty="0" smtClean="0">
              <a:solidFill>
                <a:srgbClr val="FF0000"/>
              </a:solidFill>
            </a:rPr>
            <a:t> Post-audit activities  </a:t>
          </a:r>
          <a:r>
            <a:rPr lang="en-US" sz="1050" kern="1200" noProof="0" dirty="0" smtClean="0">
              <a:solidFill>
                <a:schemeClr val="tx1"/>
              </a:solidFill>
            </a:rPr>
            <a:t>are defined and tracked in the ISO Governance App </a:t>
          </a:r>
          <a:r>
            <a:rPr lang="en-US" sz="1050" kern="1200" noProof="0" dirty="0" smtClean="0"/>
            <a:t>(e.g. implementation of corrective actions, improvements)</a:t>
          </a:r>
          <a:endParaRPr lang="en-US" sz="1050" kern="1200" noProof="0" dirty="0"/>
        </a:p>
        <a:p>
          <a:pPr marL="57150" lvl="1" indent="-57150" algn="l" defTabSz="311150">
            <a:lnSpc>
              <a:spcPct val="90000"/>
            </a:lnSpc>
            <a:spcBef>
              <a:spcPct val="0"/>
            </a:spcBef>
            <a:spcAft>
              <a:spcPct val="15000"/>
            </a:spcAft>
            <a:buChar char="••"/>
          </a:pPr>
          <a:endParaRPr lang="en-US" sz="700" kern="1200" noProof="0" dirty="0"/>
        </a:p>
      </dsp:txBody>
      <dsp:txXfrm rot="-5400000">
        <a:off x="747682" y="2288642"/>
        <a:ext cx="7550303" cy="8418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764A8-B865-4D59-95A3-6EAA0893340B}" type="datetimeFigureOut">
              <a:rPr lang="de-DE" smtClean="0"/>
              <a:t>2018-06-29</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AFA1A-4A70-4187-9F10-A5D38AC5D376}" type="slidenum">
              <a:rPr lang="de-DE" smtClean="0"/>
              <a:t>‹Nr.›</a:t>
            </a:fld>
            <a:endParaRPr lang="de-DE"/>
          </a:p>
        </p:txBody>
      </p:sp>
    </p:spTree>
    <p:extLst>
      <p:ext uri="{BB962C8B-B14F-4D97-AF65-F5344CB8AC3E}">
        <p14:creationId xmlns:p14="http://schemas.microsoft.com/office/powerpoint/2010/main" val="4247261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76F25-186E-49E3-91EA-3FB9D34A9F77}" type="datetimeFigureOut">
              <a:rPr lang="de-DE" smtClean="0"/>
              <a:t>2018-06-29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E8717-C7C3-44D8-90E9-AAA5AE1C5FAA}" type="slidenum">
              <a:rPr lang="de-DE" smtClean="0"/>
              <a:t>‹Nr.›</a:t>
            </a:fld>
            <a:endParaRPr lang="de-DE"/>
          </a:p>
        </p:txBody>
      </p:sp>
    </p:spTree>
    <p:extLst>
      <p:ext uri="{BB962C8B-B14F-4D97-AF65-F5344CB8AC3E}">
        <p14:creationId xmlns:p14="http://schemas.microsoft.com/office/powerpoint/2010/main" val="2114872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2</a:t>
            </a:fld>
            <a:endParaRPr lang="en-US" dirty="0"/>
          </a:p>
        </p:txBody>
      </p:sp>
    </p:spTree>
    <p:extLst>
      <p:ext uri="{BB962C8B-B14F-4D97-AF65-F5344CB8AC3E}">
        <p14:creationId xmlns:p14="http://schemas.microsoft.com/office/powerpoint/2010/main" val="415152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13</a:t>
            </a:fld>
            <a:endParaRPr lang="en-US" dirty="0"/>
          </a:p>
        </p:txBody>
      </p:sp>
    </p:spTree>
    <p:extLst>
      <p:ext uri="{BB962C8B-B14F-4D97-AF65-F5344CB8AC3E}">
        <p14:creationId xmlns:p14="http://schemas.microsoft.com/office/powerpoint/2010/main" val="2090884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14</a:t>
            </a:fld>
            <a:endParaRPr lang="en-US" dirty="0"/>
          </a:p>
        </p:txBody>
      </p:sp>
    </p:spTree>
    <p:extLst>
      <p:ext uri="{BB962C8B-B14F-4D97-AF65-F5344CB8AC3E}">
        <p14:creationId xmlns:p14="http://schemas.microsoft.com/office/powerpoint/2010/main" val="554489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15</a:t>
            </a:fld>
            <a:endParaRPr lang="en-US" dirty="0"/>
          </a:p>
        </p:txBody>
      </p:sp>
    </p:spTree>
    <p:extLst>
      <p:ext uri="{BB962C8B-B14F-4D97-AF65-F5344CB8AC3E}">
        <p14:creationId xmlns:p14="http://schemas.microsoft.com/office/powerpoint/2010/main" val="223574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16</a:t>
            </a:fld>
            <a:endParaRPr lang="en-US" dirty="0"/>
          </a:p>
        </p:txBody>
      </p:sp>
    </p:spTree>
    <p:extLst>
      <p:ext uri="{BB962C8B-B14F-4D97-AF65-F5344CB8AC3E}">
        <p14:creationId xmlns:p14="http://schemas.microsoft.com/office/powerpoint/2010/main" val="1685322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17</a:t>
            </a:fld>
            <a:endParaRPr lang="en-US" dirty="0"/>
          </a:p>
        </p:txBody>
      </p:sp>
    </p:spTree>
    <p:extLst>
      <p:ext uri="{BB962C8B-B14F-4D97-AF65-F5344CB8AC3E}">
        <p14:creationId xmlns:p14="http://schemas.microsoft.com/office/powerpoint/2010/main" val="366401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18</a:t>
            </a:fld>
            <a:endParaRPr lang="de-DE"/>
          </a:p>
        </p:txBody>
      </p:sp>
    </p:spTree>
    <p:extLst>
      <p:ext uri="{BB962C8B-B14F-4D97-AF65-F5344CB8AC3E}">
        <p14:creationId xmlns:p14="http://schemas.microsoft.com/office/powerpoint/2010/main" val="767779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200000"/>
              </a:lnSpc>
              <a:spcAft>
                <a:spcPts val="600"/>
              </a:spcAft>
              <a:buFont typeface="Arial" panose="020B0604020202020204" pitchFamily="34" charset="0"/>
              <a:buChar char="•"/>
            </a:pPr>
            <a:r>
              <a:rPr lang="en-US" b="1" dirty="0" smtClean="0"/>
              <a:t>Quality planning</a:t>
            </a:r>
            <a:r>
              <a:rPr lang="en-US" dirty="0" smtClean="0"/>
              <a:t>: ...focuses on setting </a:t>
            </a:r>
            <a:r>
              <a:rPr lang="en-US" b="1" dirty="0" smtClean="0"/>
              <a:t>quality objectives </a:t>
            </a:r>
            <a:r>
              <a:rPr lang="en-US" dirty="0" smtClean="0"/>
              <a:t>and specifying necessary operational </a:t>
            </a:r>
            <a:r>
              <a:rPr lang="en-US" b="1" dirty="0" smtClean="0"/>
              <a:t>processes</a:t>
            </a:r>
            <a:r>
              <a:rPr lang="en-US" dirty="0" smtClean="0"/>
              <a:t> and related resources to fulfill the quality objectives</a:t>
            </a:r>
          </a:p>
          <a:p>
            <a:pPr marL="628650" lvl="1" indent="-171450">
              <a:lnSpc>
                <a:spcPct val="200000"/>
              </a:lnSpc>
              <a:spcAft>
                <a:spcPts val="600"/>
              </a:spcAft>
              <a:buFont typeface="Arial" panose="020B0604020202020204" pitchFamily="34" charset="0"/>
              <a:buChar char="•"/>
            </a:pPr>
            <a:r>
              <a:rPr lang="en-US" dirty="0" smtClean="0"/>
              <a:t>Establishing </a:t>
            </a:r>
            <a:r>
              <a:rPr lang="en-US" b="1" dirty="0" smtClean="0"/>
              <a:t>quality plans </a:t>
            </a:r>
            <a:r>
              <a:rPr lang="en-US" dirty="0" smtClean="0"/>
              <a:t>can be part of quality planning</a:t>
            </a:r>
            <a:endParaRPr lang="en-US" b="1" dirty="0" smtClean="0"/>
          </a:p>
          <a:p>
            <a:pPr marL="171450" indent="-171450">
              <a:lnSpc>
                <a:spcPct val="200000"/>
              </a:lnSpc>
              <a:spcAft>
                <a:spcPts val="600"/>
              </a:spcAft>
              <a:buFont typeface="Arial" panose="020B0604020202020204" pitchFamily="34" charset="0"/>
              <a:buChar char="•"/>
            </a:pPr>
            <a:r>
              <a:rPr lang="en-US" b="1" dirty="0" smtClean="0"/>
              <a:t>Quality control</a:t>
            </a:r>
            <a:r>
              <a:rPr lang="en-US" dirty="0" smtClean="0"/>
              <a:t>: ...focuses on fulfilling quality requirements</a:t>
            </a:r>
          </a:p>
          <a:p>
            <a:pPr marL="171450" indent="-171450">
              <a:lnSpc>
                <a:spcPct val="200000"/>
              </a:lnSpc>
              <a:spcAft>
                <a:spcPts val="600"/>
              </a:spcAft>
              <a:buFont typeface="Arial" panose="020B0604020202020204" pitchFamily="34" charset="0"/>
              <a:buChar char="•"/>
            </a:pPr>
            <a:r>
              <a:rPr lang="en-US" b="1" dirty="0" smtClean="0"/>
              <a:t>Quality assurance</a:t>
            </a:r>
            <a:r>
              <a:rPr lang="en-US" dirty="0" smtClean="0"/>
              <a:t>: ..focuses on providing confidence that quality requirements will be fulfilled</a:t>
            </a:r>
          </a:p>
          <a:p>
            <a:pPr marL="171450" indent="-171450">
              <a:lnSpc>
                <a:spcPct val="200000"/>
              </a:lnSpc>
              <a:spcAft>
                <a:spcPts val="600"/>
              </a:spcAft>
              <a:buFont typeface="Arial" panose="020B0604020202020204" pitchFamily="34" charset="0"/>
              <a:buChar char="•"/>
            </a:pPr>
            <a:r>
              <a:rPr lang="en-US" b="1" dirty="0" smtClean="0"/>
              <a:t>Quality improvement</a:t>
            </a:r>
            <a:r>
              <a:rPr lang="en-US" dirty="0" smtClean="0"/>
              <a:t>: ..focuses on increasing the ability to fulfill quality requirements</a:t>
            </a:r>
          </a:p>
        </p:txBody>
      </p:sp>
      <p:sp>
        <p:nvSpPr>
          <p:cNvPr id="4" name="Slide Number Placeholder 3"/>
          <p:cNvSpPr>
            <a:spLocks noGrp="1"/>
          </p:cNvSpPr>
          <p:nvPr>
            <p:ph type="sldNum" sz="quarter" idx="10"/>
          </p:nvPr>
        </p:nvSpPr>
        <p:spPr/>
        <p:txBody>
          <a:bodyPr/>
          <a:lstStyle/>
          <a:p>
            <a:fld id="{8ABE8717-C7C3-44D8-90E9-AAA5AE1C5FAA}" type="slidenum">
              <a:rPr lang="en-US" smtClean="0"/>
              <a:t>19</a:t>
            </a:fld>
            <a:endParaRPr lang="en-US" dirty="0"/>
          </a:p>
        </p:txBody>
      </p:sp>
    </p:spTree>
    <p:extLst>
      <p:ext uri="{BB962C8B-B14F-4D97-AF65-F5344CB8AC3E}">
        <p14:creationId xmlns:p14="http://schemas.microsoft.com/office/powerpoint/2010/main" val="2960311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20</a:t>
            </a:fld>
            <a:endParaRPr lang="de-DE"/>
          </a:p>
        </p:txBody>
      </p:sp>
    </p:spTree>
    <p:extLst>
      <p:ext uri="{BB962C8B-B14F-4D97-AF65-F5344CB8AC3E}">
        <p14:creationId xmlns:p14="http://schemas.microsoft.com/office/powerpoint/2010/main" val="216167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21</a:t>
            </a:fld>
            <a:endParaRPr lang="de-DE"/>
          </a:p>
        </p:txBody>
      </p:sp>
    </p:spTree>
    <p:extLst>
      <p:ext uri="{BB962C8B-B14F-4D97-AF65-F5344CB8AC3E}">
        <p14:creationId xmlns:p14="http://schemas.microsoft.com/office/powerpoint/2010/main" val="3443862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22</a:t>
            </a:fld>
            <a:endParaRPr lang="en-US" dirty="0"/>
          </a:p>
        </p:txBody>
      </p:sp>
    </p:spTree>
    <p:extLst>
      <p:ext uri="{BB962C8B-B14F-4D97-AF65-F5344CB8AC3E}">
        <p14:creationId xmlns:p14="http://schemas.microsoft.com/office/powerpoint/2010/main" val="1848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a:t>
            </a:fld>
            <a:endParaRPr lang="en-US" dirty="0"/>
          </a:p>
        </p:txBody>
      </p:sp>
    </p:spTree>
    <p:extLst>
      <p:ext uri="{BB962C8B-B14F-4D97-AF65-F5344CB8AC3E}">
        <p14:creationId xmlns:p14="http://schemas.microsoft.com/office/powerpoint/2010/main" val="119743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23</a:t>
            </a:fld>
            <a:endParaRPr lang="de-DE"/>
          </a:p>
        </p:txBody>
      </p:sp>
    </p:spTree>
    <p:extLst>
      <p:ext uri="{BB962C8B-B14F-4D97-AF65-F5344CB8AC3E}">
        <p14:creationId xmlns:p14="http://schemas.microsoft.com/office/powerpoint/2010/main" val="1804896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24</a:t>
            </a:fld>
            <a:endParaRPr lang="en-US" dirty="0"/>
          </a:p>
        </p:txBody>
      </p:sp>
    </p:spTree>
    <p:extLst>
      <p:ext uri="{BB962C8B-B14F-4D97-AF65-F5344CB8AC3E}">
        <p14:creationId xmlns:p14="http://schemas.microsoft.com/office/powerpoint/2010/main" val="2257567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25</a:t>
            </a:fld>
            <a:endParaRPr lang="en-US" dirty="0"/>
          </a:p>
        </p:txBody>
      </p:sp>
    </p:spTree>
    <p:extLst>
      <p:ext uri="{BB962C8B-B14F-4D97-AF65-F5344CB8AC3E}">
        <p14:creationId xmlns:p14="http://schemas.microsoft.com/office/powerpoint/2010/main" val="422894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26</a:t>
            </a:fld>
            <a:endParaRPr lang="en-US" dirty="0"/>
          </a:p>
        </p:txBody>
      </p:sp>
    </p:spTree>
    <p:extLst>
      <p:ext uri="{BB962C8B-B14F-4D97-AF65-F5344CB8AC3E}">
        <p14:creationId xmlns:p14="http://schemas.microsoft.com/office/powerpoint/2010/main" val="3640627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27</a:t>
            </a:fld>
            <a:endParaRPr lang="en-US" dirty="0"/>
          </a:p>
        </p:txBody>
      </p:sp>
    </p:spTree>
    <p:extLst>
      <p:ext uri="{BB962C8B-B14F-4D97-AF65-F5344CB8AC3E}">
        <p14:creationId xmlns:p14="http://schemas.microsoft.com/office/powerpoint/2010/main" val="3542284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28</a:t>
            </a:fld>
            <a:endParaRPr lang="en-US" dirty="0"/>
          </a:p>
        </p:txBody>
      </p:sp>
    </p:spTree>
    <p:extLst>
      <p:ext uri="{BB962C8B-B14F-4D97-AF65-F5344CB8AC3E}">
        <p14:creationId xmlns:p14="http://schemas.microsoft.com/office/powerpoint/2010/main" val="3762717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29</a:t>
            </a:fld>
            <a:endParaRPr lang="en-US" dirty="0"/>
          </a:p>
        </p:txBody>
      </p:sp>
    </p:spTree>
    <p:extLst>
      <p:ext uri="{BB962C8B-B14F-4D97-AF65-F5344CB8AC3E}">
        <p14:creationId xmlns:p14="http://schemas.microsoft.com/office/powerpoint/2010/main" val="3762717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30</a:t>
            </a:fld>
            <a:endParaRPr lang="en-US" dirty="0"/>
          </a:p>
        </p:txBody>
      </p:sp>
    </p:spTree>
    <p:extLst>
      <p:ext uri="{BB962C8B-B14F-4D97-AF65-F5344CB8AC3E}">
        <p14:creationId xmlns:p14="http://schemas.microsoft.com/office/powerpoint/2010/main" val="2978263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31</a:t>
            </a:fld>
            <a:endParaRPr lang="en-US" dirty="0"/>
          </a:p>
        </p:txBody>
      </p:sp>
    </p:spTree>
    <p:extLst>
      <p:ext uri="{BB962C8B-B14F-4D97-AF65-F5344CB8AC3E}">
        <p14:creationId xmlns:p14="http://schemas.microsoft.com/office/powerpoint/2010/main" val="271016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32</a:t>
            </a:fld>
            <a:endParaRPr lang="en-US" dirty="0"/>
          </a:p>
        </p:txBody>
      </p:sp>
    </p:spTree>
    <p:extLst>
      <p:ext uri="{BB962C8B-B14F-4D97-AF65-F5344CB8AC3E}">
        <p14:creationId xmlns:p14="http://schemas.microsoft.com/office/powerpoint/2010/main" val="147874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000" dirty="0" smtClean="0"/>
              <a:t>The is an additional GCS specific information:</a:t>
            </a:r>
          </a:p>
          <a:p>
            <a:endParaRPr lang="en-GB" sz="1000" dirty="0" smtClean="0"/>
          </a:p>
          <a:p>
            <a:r>
              <a:rPr lang="en-GB" sz="1000" dirty="0" smtClean="0"/>
              <a:t>Everybody in GCS needs to be trained to understand what a quality management system (QMS) is and why SAG has implement it. We split the training in 2 parts. </a:t>
            </a:r>
          </a:p>
          <a:p>
            <a:endParaRPr lang="en-GB" sz="1000" dirty="0"/>
          </a:p>
          <a:p>
            <a:r>
              <a:rPr lang="en-GB" sz="1000" dirty="0" smtClean="0"/>
              <a:t>The first one explains you the basics of the QMS of SAG.  You will get basic information of the ISO 9001 standard , which describes, how a good QMS should  look like and how we in SAG set up the QMS. You learn where to find and how to read the process  documentation  of our QMS. The training will inform you of the mandatory roles ISO 9001 expects and the fundamentals our Quality Policy and Quality objectives. As you know we not only implemented the QMS we want to get it externally certified to give our customers the confidence  that we are able to satisfy their requirements. At the end we explain the certification process and your potential involvement in it.</a:t>
            </a:r>
          </a:p>
          <a:p>
            <a:endParaRPr lang="en-GB" sz="1000" dirty="0" smtClean="0"/>
          </a:p>
          <a:p>
            <a:r>
              <a:rPr lang="en-GB" sz="1000" dirty="0" smtClean="0"/>
              <a:t>In the second part we focus on the GCS part of the QMS. Here you will learn how GCS is included in SAG QMS. We present you our Quality Policy again with the Quality </a:t>
            </a:r>
            <a:r>
              <a:rPr lang="en-GB" sz="1000" dirty="0"/>
              <a:t>Objectives we gave us for 2018 </a:t>
            </a:r>
            <a:r>
              <a:rPr lang="en-GB" sz="1000" dirty="0" smtClean="0"/>
              <a:t>how those are linked to our Quality policy and the   break down the of Quality Objectives to the region. </a:t>
            </a:r>
            <a:r>
              <a:rPr lang="en-GB" sz="1000" dirty="0"/>
              <a:t> </a:t>
            </a:r>
            <a:r>
              <a:rPr lang="en-GB" sz="1000" dirty="0" smtClean="0"/>
              <a:t>We give you an overview of the GCS part of the QMS with its processes documented in </a:t>
            </a:r>
            <a:r>
              <a:rPr lang="en-GB" sz="1000" dirty="0" err="1" smtClean="0"/>
              <a:t>Aris</a:t>
            </a:r>
            <a:r>
              <a:rPr lang="en-GB" sz="1000" dirty="0" smtClean="0"/>
              <a:t>. Afterwards we explain how you contribute to quality and customer satisfaction in your day to day business and where in the QMS Processes your contribution is documented. This part of the training is divided in several packages, one package for the major GCS roles: “</a:t>
            </a:r>
            <a:r>
              <a:rPr lang="en-US" sz="1000" dirty="0" smtClean="0"/>
              <a:t>Consultant </a:t>
            </a:r>
            <a:r>
              <a:rPr lang="en-US" sz="1000" dirty="0"/>
              <a:t>or </a:t>
            </a:r>
            <a:r>
              <a:rPr lang="en-US" sz="1000" dirty="0" smtClean="0"/>
              <a:t>Architect”, Project Manager, Line Manager, GCS </a:t>
            </a:r>
            <a:r>
              <a:rPr lang="en-US" sz="1000" dirty="0"/>
              <a:t>Account </a:t>
            </a:r>
            <a:r>
              <a:rPr lang="en-US" sz="1000" dirty="0" smtClean="0"/>
              <a:t>Executive, Supporting Functions.</a:t>
            </a:r>
          </a:p>
          <a:p>
            <a:r>
              <a:rPr lang="en-US" sz="1000" dirty="0" smtClean="0"/>
              <a:t>The training ends preparing you for internal and external audits you might need to participate to maintain the certification  showing the evidence that the QM is implemented and used and to identify things to improve. </a:t>
            </a:r>
            <a:endParaRPr lang="en-US" sz="1000" dirty="0"/>
          </a:p>
          <a:p>
            <a:endParaRPr lang="en-GB" sz="1000" dirty="0" smtClean="0"/>
          </a:p>
          <a:p>
            <a:r>
              <a:rPr lang="en-GB" sz="1000" dirty="0" smtClean="0"/>
              <a:t> </a:t>
            </a:r>
          </a:p>
          <a:p>
            <a:endParaRPr lang="en-GB" sz="1000" dirty="0"/>
          </a:p>
          <a:p>
            <a:endParaRPr lang="en-GB" sz="1000" dirty="0"/>
          </a:p>
        </p:txBody>
      </p:sp>
      <p:sp>
        <p:nvSpPr>
          <p:cNvPr id="4" name="Foliennummernplatzhalter 3"/>
          <p:cNvSpPr>
            <a:spLocks noGrp="1"/>
          </p:cNvSpPr>
          <p:nvPr>
            <p:ph type="sldNum" sz="quarter" idx="10"/>
          </p:nvPr>
        </p:nvSpPr>
        <p:spPr/>
        <p:txBody>
          <a:bodyPr/>
          <a:lstStyle/>
          <a:p>
            <a:fld id="{8ABE8717-C7C3-44D8-90E9-AAA5AE1C5FAA}" type="slidenum">
              <a:rPr lang="de-DE" smtClean="0"/>
              <a:t>6</a:t>
            </a:fld>
            <a:endParaRPr lang="de-DE"/>
          </a:p>
        </p:txBody>
      </p:sp>
    </p:spTree>
    <p:extLst>
      <p:ext uri="{BB962C8B-B14F-4D97-AF65-F5344CB8AC3E}">
        <p14:creationId xmlns:p14="http://schemas.microsoft.com/office/powerpoint/2010/main" val="412478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33</a:t>
            </a:fld>
            <a:endParaRPr lang="en-US" dirty="0"/>
          </a:p>
        </p:txBody>
      </p:sp>
    </p:spTree>
    <p:extLst>
      <p:ext uri="{BB962C8B-B14F-4D97-AF65-F5344CB8AC3E}">
        <p14:creationId xmlns:p14="http://schemas.microsoft.com/office/powerpoint/2010/main" val="2978263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34</a:t>
            </a:fld>
            <a:endParaRPr lang="en-US" dirty="0"/>
          </a:p>
        </p:txBody>
      </p:sp>
    </p:spTree>
    <p:extLst>
      <p:ext uri="{BB962C8B-B14F-4D97-AF65-F5344CB8AC3E}">
        <p14:creationId xmlns:p14="http://schemas.microsoft.com/office/powerpoint/2010/main" val="3704897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35</a:t>
            </a:fld>
            <a:endParaRPr lang="en-US" dirty="0"/>
          </a:p>
        </p:txBody>
      </p:sp>
    </p:spTree>
    <p:extLst>
      <p:ext uri="{BB962C8B-B14F-4D97-AF65-F5344CB8AC3E}">
        <p14:creationId xmlns:p14="http://schemas.microsoft.com/office/powerpoint/2010/main" val="1396617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36</a:t>
            </a:fld>
            <a:endParaRPr lang="de-DE"/>
          </a:p>
        </p:txBody>
      </p:sp>
    </p:spTree>
    <p:extLst>
      <p:ext uri="{BB962C8B-B14F-4D97-AF65-F5344CB8AC3E}">
        <p14:creationId xmlns:p14="http://schemas.microsoft.com/office/powerpoint/2010/main" val="3668568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1200" b="0" baseline="0" noProof="0" dirty="0" smtClean="0">
              <a:solidFill>
                <a:srgbClr val="C00000"/>
              </a:solidFill>
            </a:endParaRPr>
          </a:p>
        </p:txBody>
      </p:sp>
      <p:sp>
        <p:nvSpPr>
          <p:cNvPr id="4" name="Slide Number Placeholder 3"/>
          <p:cNvSpPr>
            <a:spLocks noGrp="1"/>
          </p:cNvSpPr>
          <p:nvPr>
            <p:ph type="sldNum" sz="quarter" idx="10"/>
          </p:nvPr>
        </p:nvSpPr>
        <p:spPr/>
        <p:txBody>
          <a:bodyPr/>
          <a:lstStyle/>
          <a:p>
            <a:fld id="{8ABE8717-C7C3-44D8-90E9-AAA5AE1C5FAA}" type="slidenum">
              <a:rPr lang="en-US" smtClean="0"/>
              <a:t>37</a:t>
            </a:fld>
            <a:endParaRPr lang="en-US" dirty="0"/>
          </a:p>
        </p:txBody>
      </p:sp>
    </p:spTree>
    <p:extLst>
      <p:ext uri="{BB962C8B-B14F-4D97-AF65-F5344CB8AC3E}">
        <p14:creationId xmlns:p14="http://schemas.microsoft.com/office/powerpoint/2010/main" val="2717602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Font typeface="+mj-lt"/>
              <a:buAutoNum type="arabicPeriod"/>
            </a:pPr>
            <a:r>
              <a:rPr lang="en-US" noProof="0" dirty="0" smtClean="0"/>
              <a:t>The QMR is nominated by the board and has the</a:t>
            </a:r>
            <a:r>
              <a:rPr lang="en-US" baseline="0" noProof="0" dirty="0" smtClean="0"/>
              <a:t> overall responsibility for the Quality Management System. For software AG Ewald Speicher is the quality management responsible.</a:t>
            </a:r>
          </a:p>
          <a:p>
            <a:pPr marL="228600" indent="-228600">
              <a:buFont typeface="+mj-lt"/>
              <a:buAutoNum type="arabicPeriod"/>
            </a:pPr>
            <a:r>
              <a:rPr lang="en-US" baseline="0" noProof="0" dirty="0" smtClean="0"/>
              <a:t>He is in charge of all activities that are related to the QMS. </a:t>
            </a:r>
          </a:p>
          <a:p>
            <a:pPr marL="228600" indent="-228600">
              <a:buFont typeface="+mj-lt"/>
              <a:buAutoNum type="arabicPeriod"/>
            </a:pPr>
            <a:r>
              <a:rPr lang="en-US" baseline="0" noProof="0" dirty="0" smtClean="0"/>
              <a:t>This means, the QMR has to make sure that the QMS is compliant to the ISO 9001 standard and to all other demands, such as legal or administrational requirements or company policies. </a:t>
            </a:r>
          </a:p>
          <a:p>
            <a:pPr marL="228600" indent="-228600">
              <a:buFont typeface="+mj-lt"/>
              <a:buAutoNum type="arabicPeriod"/>
            </a:pPr>
            <a:r>
              <a:rPr lang="en-US" sz="1200" baseline="0" dirty="0" smtClean="0"/>
              <a:t>The internal and external audit programs is set up by the QMR. All required audits are scheduled and auditors assigned. After the final report is sent he creates the resulting actions for non-conformities and improvements and assigns them to Quality Manager of the audited department.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noProof="0" dirty="0" smtClean="0"/>
              <a:t>Another  important task is the implementation of a </a:t>
            </a:r>
            <a:r>
              <a:rPr lang="en-US" sz="1200" dirty="0" smtClean="0"/>
              <a:t>training program</a:t>
            </a:r>
            <a:r>
              <a:rPr lang="en-US" sz="1200" baseline="0" dirty="0" smtClean="0"/>
              <a:t> for the QM relevant topics. All employees of the certified departments have to participate in these trainings.</a:t>
            </a:r>
          </a:p>
          <a:p>
            <a:pPr marL="228600" indent="-228600">
              <a:buFont typeface="+mj-lt"/>
              <a:buAutoNum type="arabicPeriod"/>
            </a:pPr>
            <a:r>
              <a:rPr lang="en-US" sz="1200" baseline="0" dirty="0" smtClean="0"/>
              <a:t>The QMR is responsible for the versioning of the QMS. He publishes and announces the new versions.</a:t>
            </a:r>
          </a:p>
          <a:p>
            <a:pPr marL="228600" indent="-228600">
              <a:buFont typeface="+mj-lt"/>
              <a:buAutoNum type="arabicPeriod"/>
            </a:pPr>
            <a:r>
              <a:rPr lang="en-US" sz="1200" b="0" baseline="0" noProof="0" dirty="0" smtClean="0">
                <a:solidFill>
                  <a:srgbClr val="C00000"/>
                </a:solidFill>
              </a:rPr>
              <a:t>The QMR participates in the Management reviews and drives the continuous improvement process.</a:t>
            </a:r>
          </a:p>
        </p:txBody>
      </p:sp>
      <p:sp>
        <p:nvSpPr>
          <p:cNvPr id="4" name="Foliennummernplatzhalter 3"/>
          <p:cNvSpPr>
            <a:spLocks noGrp="1"/>
          </p:cNvSpPr>
          <p:nvPr>
            <p:ph type="sldNum" sz="quarter" idx="10"/>
          </p:nvPr>
        </p:nvSpPr>
        <p:spPr/>
        <p:txBody>
          <a:bodyPr/>
          <a:lstStyle/>
          <a:p>
            <a:fld id="{8ABE8717-C7C3-44D8-90E9-AAA5AE1C5FAA}" type="slidenum">
              <a:rPr lang="en-US" smtClean="0"/>
              <a:t>38</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Quality Sponsor is responsible </a:t>
            </a:r>
            <a:r>
              <a:rPr lang="en-US" sz="1200" dirty="0" smtClean="0"/>
              <a:t>for the quality strategy  and  Quality Management of a process area.</a:t>
            </a:r>
            <a:r>
              <a:rPr lang="en-US" sz="1200" baseline="0" dirty="0" smtClean="0"/>
              <a:t> In software AG  Padma Reddy is the quality sponsor for Product Development. </a:t>
            </a:r>
            <a:endParaRPr lang="en-US" sz="1200" dirty="0" smtClean="0"/>
          </a:p>
          <a:p>
            <a:r>
              <a:rPr lang="en-US" sz="1200" dirty="0" smtClean="0"/>
              <a:t>And </a:t>
            </a:r>
            <a:r>
              <a:rPr lang="en-US" sz="1200" baseline="0" dirty="0" smtClean="0"/>
              <a:t>Paul Smith is quality Sponsor for </a:t>
            </a:r>
            <a:r>
              <a:rPr lang="en-US" sz="1200" dirty="0" smtClean="0"/>
              <a:t>Global</a:t>
            </a:r>
            <a:r>
              <a:rPr lang="en-US" sz="1200" baseline="0" dirty="0" smtClean="0"/>
              <a:t> Support.  The supporting functions do not have quality sponsors so far.</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The QS d</a:t>
            </a:r>
            <a:r>
              <a:rPr lang="en-US" sz="1200" dirty="0" smtClean="0"/>
              <a:t>ecides about quality goals  and quality related KPIs for the scope of his or her responsibility.</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smtClean="0"/>
              <a:t>He or she participates in the Quality Management review to present</a:t>
            </a:r>
            <a:r>
              <a:rPr lang="en-US" sz="1200" baseline="0" dirty="0" smtClean="0"/>
              <a:t> and drive all quality management related issues and improvements.</a:t>
            </a:r>
            <a:endParaRPr lang="en-US" sz="120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200" dirty="0" smtClean="0"/>
          </a:p>
          <a:p>
            <a:pPr marL="0" indent="0">
              <a:buFont typeface="+mj-lt"/>
              <a:buNone/>
            </a:pPr>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39</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Each department within</a:t>
            </a:r>
            <a:r>
              <a:rPr lang="en-US" baseline="0" dirty="0" smtClean="0"/>
              <a:t> the focus of the certification has a Quality Manager. They are:</a:t>
            </a:r>
          </a:p>
          <a:p>
            <a:pPr marL="171450" indent="-171450">
              <a:buFont typeface="Arial" panose="020B0604020202020204" pitchFamily="34" charset="0"/>
              <a:buChar char="•"/>
            </a:pPr>
            <a:r>
              <a:rPr lang="en-US" baseline="0" dirty="0" smtClean="0"/>
              <a:t>Jill Henley for Global Support </a:t>
            </a:r>
          </a:p>
          <a:p>
            <a:pPr marL="171450" indent="-171450">
              <a:buFont typeface="Arial" panose="020B0604020202020204" pitchFamily="34" charset="0"/>
              <a:buChar char="•"/>
            </a:pPr>
            <a:r>
              <a:rPr lang="en-US" baseline="0" dirty="0" smtClean="0"/>
              <a:t>Frank Strauch for Product Development</a:t>
            </a:r>
          </a:p>
          <a:p>
            <a:pPr marL="171450" indent="-171450">
              <a:buFont typeface="Arial" panose="020B0604020202020204" pitchFamily="34" charset="0"/>
              <a:buChar char="•"/>
            </a:pPr>
            <a:r>
              <a:rPr lang="en-US" baseline="0" dirty="0" smtClean="0"/>
              <a:t>Markus Kuepper for GCS</a:t>
            </a:r>
          </a:p>
          <a:p>
            <a:pPr marL="171450" indent="-171450">
              <a:buFont typeface="Arial" panose="020B0604020202020204" pitchFamily="34" charset="0"/>
              <a:buChar char="•"/>
            </a:pPr>
            <a:r>
              <a:rPr lang="en-US" baseline="0" dirty="0" smtClean="0"/>
              <a:t>Kerstin Thuermer for IT Services</a:t>
            </a:r>
          </a:p>
          <a:p>
            <a:pPr marL="171450" indent="-171450">
              <a:buFont typeface="Arial" panose="020B0604020202020204" pitchFamily="34" charset="0"/>
              <a:buChar char="•"/>
            </a:pPr>
            <a:r>
              <a:rPr lang="en-US" baseline="0" dirty="0" smtClean="0"/>
              <a:t>Carmen Ziegler for Human Resources</a:t>
            </a:r>
          </a:p>
          <a:p>
            <a:pPr marL="171450" indent="-171450">
              <a:buFont typeface="Arial" panose="020B0604020202020204" pitchFamily="34" charset="0"/>
              <a:buChar char="•"/>
            </a:pPr>
            <a:r>
              <a:rPr lang="en-US" sz="1200" baseline="0" dirty="0" smtClean="0"/>
              <a:t>Clemens Klein for Facility Management</a:t>
            </a:r>
          </a:p>
          <a:p>
            <a:pPr marL="171450" indent="-171450">
              <a:buFont typeface="Arial" panose="020B0604020202020204" pitchFamily="34" charset="0"/>
              <a:buChar char="•"/>
            </a:pPr>
            <a:r>
              <a:rPr lang="en-US" sz="1200" baseline="0" dirty="0" smtClean="0"/>
              <a:t>Claudia </a:t>
            </a:r>
            <a:r>
              <a:rPr lang="en-US" sz="1200" baseline="0" dirty="0" err="1" smtClean="0"/>
              <a:t>Reutzel</a:t>
            </a:r>
            <a:r>
              <a:rPr lang="en-US" sz="1200" baseline="0" dirty="0" smtClean="0"/>
              <a:t> for Technology Alliances.</a:t>
            </a:r>
          </a:p>
          <a:p>
            <a:pPr marL="171450" indent="-171450">
              <a:buFont typeface="Arial" panose="020B0604020202020204" pitchFamily="34" charset="0"/>
              <a:buChar char="•"/>
            </a:pPr>
            <a:r>
              <a:rPr lang="en-US" sz="1200" baseline="0" dirty="0" smtClean="0"/>
              <a:t>Peter Dern for Corporate University</a:t>
            </a:r>
          </a:p>
          <a:p>
            <a:pPr marL="171450" indent="-171450">
              <a:buFont typeface="Arial" panose="020B0604020202020204" pitchFamily="34" charset="0"/>
              <a:buChar char="•"/>
            </a:pPr>
            <a:endParaRPr lang="en-US" dirty="0" smtClean="0"/>
          </a:p>
          <a:p>
            <a:r>
              <a:rPr lang="en-US" dirty="0" smtClean="0"/>
              <a:t>The Quality Managers </a:t>
            </a:r>
            <a:r>
              <a:rPr lang="en-US" sz="1200" dirty="0" smtClean="0"/>
              <a:t>take care of the Quality strategy and Quality Management of the correspondent department.</a:t>
            </a:r>
            <a:endParaRPr lang="en-US" dirty="0" smtClean="0"/>
          </a:p>
          <a:p>
            <a:r>
              <a:rPr lang="en-US" dirty="0" smtClean="0"/>
              <a:t>They are responsible that the processes and tools that are needed for compliance are designed and implemented</a:t>
            </a:r>
            <a:r>
              <a:rPr lang="en-US" baseline="0" dirty="0" smtClean="0"/>
              <a:t> for their process area. </a:t>
            </a:r>
          </a:p>
          <a:p>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They reports the QM-Status and KPIs to the head of their department.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They make sure adequate quality management related trainings for the process area</a:t>
            </a:r>
            <a:r>
              <a:rPr lang="en-US" sz="1200" baseline="0" dirty="0" smtClean="0"/>
              <a:t> take place.</a:t>
            </a:r>
            <a:endParaRPr kumimoji="0" lang="en-US" sz="1200" b="0" i="0" u="none" strike="noStrike" kern="0" cap="none" spc="0" normalizeH="0" baseline="0" dirty="0" smtClean="0">
              <a:ln>
                <a:noFill/>
              </a:ln>
              <a:solidFill>
                <a:schemeClr val="dk1"/>
              </a:solidFill>
              <a:effectLst/>
              <a:uLnTx/>
              <a:uFillTx/>
              <a:latin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For the QMR they are the contact person for internal and external audits. They recommend the auditees</a:t>
            </a:r>
            <a:r>
              <a:rPr lang="en-US" sz="1200" baseline="0" dirty="0" smtClean="0"/>
              <a:t> and inform them about the audits. </a:t>
            </a:r>
            <a:r>
              <a:rPr lang="en-US" sz="1200" b="1" baseline="0" dirty="0" smtClean="0">
                <a:solidFill>
                  <a:srgbClr val="FF0000"/>
                </a:solidFill>
              </a:rPr>
              <a:t>They are the coach and contact person for the auditee for all questions concerning the audit preparation. They do department related training and other audit preparation with the auditees.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FF0000"/>
                </a:solidFill>
              </a:rPr>
              <a:t>For product development there is a special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Corrective actions and quality improvements from the audits are assigned</a:t>
            </a:r>
            <a:r>
              <a:rPr lang="en-US" sz="1200" baseline="0" dirty="0" smtClean="0"/>
              <a:t> to the Quality Managers of the audited department. They are also responsible to drive the implementation and report the status.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40</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41</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team acts as quality</a:t>
            </a:r>
            <a:r>
              <a:rPr lang="en-US" baseline="0" dirty="0" smtClean="0"/>
              <a:t> responsible for the PD part of the QMS.</a:t>
            </a:r>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42</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a:t>
            </a:fld>
            <a:endParaRPr lang="en-US" dirty="0"/>
          </a:p>
        </p:txBody>
      </p:sp>
    </p:spTree>
    <p:extLst>
      <p:ext uri="{BB962C8B-B14F-4D97-AF65-F5344CB8AC3E}">
        <p14:creationId xmlns:p14="http://schemas.microsoft.com/office/powerpoint/2010/main" val="4013729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auditors</a:t>
            </a:r>
            <a:r>
              <a:rPr lang="en-US" baseline="0" dirty="0" smtClean="0"/>
              <a:t> Lead and Co-Auditor are assigned to the audit by the QMR when the audit program is set up. The internal auditor has to be neutral. He/she should not be involved in Audit preparation of the auditees.</a:t>
            </a:r>
          </a:p>
          <a:p>
            <a:endParaRPr lang="en-US" baseline="0" dirty="0" smtClean="0"/>
          </a:p>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43</a:t>
            </a:fld>
            <a:endParaRPr lang="en-US" dirty="0"/>
          </a:p>
        </p:txBody>
      </p:sp>
    </p:spTree>
    <p:extLst>
      <p:ext uri="{BB962C8B-B14F-4D97-AF65-F5344CB8AC3E}">
        <p14:creationId xmlns:p14="http://schemas.microsoft.com/office/powerpoint/2010/main" val="3651452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The Quality Managers </a:t>
            </a:r>
            <a:r>
              <a:rPr lang="en-US" sz="1200" baseline="0" dirty="0" smtClean="0"/>
              <a:t>meet regularly in the core team meeting. It is organized by the Quality Management Responsible. This meeting serves the coordination for the overall project.</a:t>
            </a:r>
          </a:p>
          <a:p>
            <a:pPr marL="0" indent="0">
              <a:buFont typeface="Arial" panose="020B0604020202020204" pitchFamily="34" charset="0"/>
              <a:buNone/>
            </a:pPr>
            <a:r>
              <a:rPr lang="en-US" sz="1200" baseline="0" dirty="0" smtClean="0"/>
              <a:t>Here the QMs discuss QMS related topics such as</a:t>
            </a:r>
          </a:p>
          <a:p>
            <a:pPr marL="171450" indent="-171450">
              <a:buFont typeface="Arial" panose="020B0604020202020204" pitchFamily="34" charset="0"/>
              <a:buChar char="•"/>
            </a:pPr>
            <a:r>
              <a:rPr lang="en-US" sz="1200" baseline="0" dirty="0" smtClean="0"/>
              <a:t>Organizational and Process related issues or problems</a:t>
            </a:r>
          </a:p>
          <a:p>
            <a:pPr marL="171450" indent="-171450">
              <a:buFont typeface="Arial" panose="020B0604020202020204" pitchFamily="34" charset="0"/>
              <a:buChar char="•"/>
            </a:pPr>
            <a:r>
              <a:rPr lang="en-US" sz="1200" baseline="0" dirty="0" smtClean="0"/>
              <a:t>They present the status of their progress in implementing and rolling out the required processes.</a:t>
            </a:r>
          </a:p>
          <a:p>
            <a:pPr marL="171450" indent="-171450">
              <a:buFont typeface="Arial" panose="020B0604020202020204" pitchFamily="34" charset="0"/>
              <a:buChar char="•"/>
            </a:pPr>
            <a:r>
              <a:rPr lang="en-US" sz="1200" baseline="0" dirty="0" smtClean="0"/>
              <a:t>Proposals for proceeding or changes</a:t>
            </a:r>
          </a:p>
          <a:p>
            <a:pPr marL="171450" indent="-171450">
              <a:buFont typeface="Arial" panose="020B0604020202020204" pitchFamily="34" charset="0"/>
              <a:buChar char="•"/>
            </a:pPr>
            <a:r>
              <a:rPr lang="en-US" sz="1200" baseline="0" dirty="0" smtClean="0"/>
              <a:t>Internal and external audit related issues</a:t>
            </a:r>
          </a:p>
          <a:p>
            <a:pPr marL="0" indent="0">
              <a:buFont typeface="Arial" panose="020B0604020202020204" pitchFamily="34" charset="0"/>
              <a:buNone/>
            </a:pPr>
            <a:endParaRPr lang="en-US" sz="1200" dirty="0" smtClean="0"/>
          </a:p>
          <a:p>
            <a:pPr marL="0" indent="0">
              <a:buFont typeface="Arial" panose="020B0604020202020204" pitchFamily="34" charset="0"/>
              <a:buNone/>
            </a:pPr>
            <a:endParaRPr lang="en-US" sz="1200" dirty="0" smtClean="0"/>
          </a:p>
          <a:p>
            <a:pPr marL="0" indent="0">
              <a:buFont typeface="Arial" panose="020B0604020202020204" pitchFamily="34" charset="0"/>
              <a:buNone/>
            </a:pPr>
            <a:r>
              <a:rPr lang="en-US" sz="1200" dirty="0" smtClean="0"/>
              <a:t>The quality managers also take information</a:t>
            </a:r>
            <a:r>
              <a:rPr lang="en-US" sz="1200" baseline="0" dirty="0" smtClean="0"/>
              <a:t> gained in these meetings back to their departments.</a:t>
            </a:r>
            <a:endParaRPr lang="en-US" sz="1200" dirty="0" smtClean="0"/>
          </a:p>
        </p:txBody>
      </p:sp>
      <p:sp>
        <p:nvSpPr>
          <p:cNvPr id="4" name="Slide Number Placeholder 3"/>
          <p:cNvSpPr>
            <a:spLocks noGrp="1"/>
          </p:cNvSpPr>
          <p:nvPr>
            <p:ph type="sldNum" sz="quarter" idx="10"/>
          </p:nvPr>
        </p:nvSpPr>
        <p:spPr/>
        <p:txBody>
          <a:bodyPr/>
          <a:lstStyle/>
          <a:p>
            <a:fld id="{8ABE8717-C7C3-44D8-90E9-AAA5AE1C5FAA}" type="slidenum">
              <a:rPr lang="en-US" smtClean="0"/>
              <a:t>44</a:t>
            </a:fld>
            <a:endParaRPr lang="en-US" dirty="0"/>
          </a:p>
        </p:txBody>
      </p:sp>
    </p:spTree>
    <p:extLst>
      <p:ext uri="{BB962C8B-B14F-4D97-AF65-F5344CB8AC3E}">
        <p14:creationId xmlns:p14="http://schemas.microsoft.com/office/powerpoint/2010/main" val="2783960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45</a:t>
            </a:fld>
            <a:endParaRPr lang="de-DE"/>
          </a:p>
        </p:txBody>
      </p:sp>
    </p:spTree>
    <p:extLst>
      <p:ext uri="{BB962C8B-B14F-4D97-AF65-F5344CB8AC3E}">
        <p14:creationId xmlns:p14="http://schemas.microsoft.com/office/powerpoint/2010/main" val="3282735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ISO standard 9001 requires that the general quality policy of the organization is defined by</a:t>
            </a:r>
            <a:r>
              <a:rPr lang="en-US" baseline="0" noProof="0" dirty="0" smtClean="0"/>
              <a:t> the CEO or the board. It has to be compliant with the strategic direction and the context of the organization. The head’s of the departments Global Support and Product Development have derived a quality policy for their organizations according to the company’s quality policy and the context of their departments. </a:t>
            </a:r>
          </a:p>
          <a:p>
            <a:r>
              <a:rPr lang="en-US" baseline="0" noProof="0" dirty="0" smtClean="0"/>
              <a:t>Everyone working in the organization has to be aware of the quality policies. Top management is responsible for communication of the policy.</a:t>
            </a:r>
          </a:p>
          <a:p>
            <a:endParaRPr lang="en-US" baseline="0" noProof="0" dirty="0" smtClean="0"/>
          </a:p>
          <a:p>
            <a:r>
              <a:rPr lang="en-US" baseline="0" noProof="0" dirty="0" smtClean="0"/>
              <a:t>Software AG‘s quality policy was announced in the Inside Express#68  on the 2</a:t>
            </a:r>
            <a:r>
              <a:rPr lang="en-US" baseline="30000" noProof="0" dirty="0" smtClean="0"/>
              <a:t>nd</a:t>
            </a:r>
            <a:r>
              <a:rPr lang="en-US" baseline="0" noProof="0" dirty="0" smtClean="0"/>
              <a:t> of October 2015  by Karl-Heinz </a:t>
            </a:r>
            <a:r>
              <a:rPr lang="en-US" baseline="0" noProof="0" dirty="0" err="1" smtClean="0"/>
              <a:t>Streibich</a:t>
            </a:r>
            <a:r>
              <a:rPr lang="en-US" baseline="0" noProof="0" dirty="0" smtClean="0"/>
              <a:t>. It is published in the intranet on the ‘QM System’ page. </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The quality policy  sets the direction of the quality</a:t>
            </a:r>
            <a:r>
              <a:rPr lang="en-US" baseline="0" noProof="0" dirty="0" smtClean="0"/>
              <a:t> management system.</a:t>
            </a:r>
            <a:endParaRPr lang="en-US"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8ABE8717-C7C3-44D8-90E9-AAA5AE1C5FAA}" type="slidenum">
              <a:rPr lang="en-US" smtClean="0"/>
              <a:t>46</a:t>
            </a:fld>
            <a:endParaRPr lang="en-US" dirty="0"/>
          </a:p>
        </p:txBody>
      </p:sp>
    </p:spTree>
    <p:extLst>
      <p:ext uri="{BB962C8B-B14F-4D97-AF65-F5344CB8AC3E}">
        <p14:creationId xmlns:p14="http://schemas.microsoft.com/office/powerpoint/2010/main" val="390526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Quality goals and objectives have to aligned with the quality policy.</a:t>
            </a:r>
          </a:p>
          <a:p>
            <a:endParaRPr lang="en-US" noProof="0" dirty="0" smtClean="0"/>
          </a:p>
          <a:p>
            <a:r>
              <a:rPr lang="en-US" noProof="0" dirty="0" smtClean="0"/>
              <a:t>The quality policy  sets the direction of the quality</a:t>
            </a:r>
            <a:r>
              <a:rPr lang="en-US" baseline="0" noProof="0" dirty="0" smtClean="0"/>
              <a:t> management system.</a:t>
            </a:r>
            <a:endParaRPr lang="en-US" noProof="0" dirty="0" smtClean="0"/>
          </a:p>
        </p:txBody>
      </p:sp>
      <p:sp>
        <p:nvSpPr>
          <p:cNvPr id="4" name="Slide Number Placeholder 3"/>
          <p:cNvSpPr>
            <a:spLocks noGrp="1"/>
          </p:cNvSpPr>
          <p:nvPr>
            <p:ph type="sldNum" sz="quarter" idx="10"/>
          </p:nvPr>
        </p:nvSpPr>
        <p:spPr/>
        <p:txBody>
          <a:bodyPr/>
          <a:lstStyle/>
          <a:p>
            <a:fld id="{8ABE8717-C7C3-44D8-90E9-AAA5AE1C5FAA}" type="slidenum">
              <a:rPr lang="en-US" smtClean="0"/>
              <a:t>47</a:t>
            </a:fld>
            <a:endParaRPr lang="en-US" dirty="0"/>
          </a:p>
        </p:txBody>
      </p:sp>
    </p:spTree>
    <p:extLst>
      <p:ext uri="{BB962C8B-B14F-4D97-AF65-F5344CB8AC3E}">
        <p14:creationId xmlns:p14="http://schemas.microsoft.com/office/powerpoint/2010/main" val="3440155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Software AG‘s quality policy was announced in the Inside Express on the 2</a:t>
            </a:r>
            <a:r>
              <a:rPr lang="en-US" baseline="30000" noProof="0" dirty="0" smtClean="0"/>
              <a:t>nd</a:t>
            </a:r>
            <a:r>
              <a:rPr lang="en-US" baseline="0" noProof="0" dirty="0" smtClean="0"/>
              <a:t> of October 2015  in the Inside Express #68 by Karl-Heinz </a:t>
            </a:r>
            <a:r>
              <a:rPr lang="en-US" baseline="0" noProof="0" dirty="0" err="1" smtClean="0"/>
              <a:t>Streibich</a:t>
            </a:r>
            <a:r>
              <a:rPr lang="en-US" baseline="0" noProof="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He wrote: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The basis for the quality management system is Software AG’s quality policy. It establishes the framework for the quality goals that we wish to achieve under the certification. Our clients’ success is the yardstick for everything we do. It is therefore at the heart of our quality policy as well, which has now been approved by CEO Karl-Heinz </a:t>
            </a:r>
            <a:r>
              <a:rPr lang="en-US" sz="1200" kern="1200" dirty="0" err="1" smtClean="0">
                <a:solidFill>
                  <a:schemeClr val="tx1"/>
                </a:solidFill>
                <a:effectLst/>
              </a:rPr>
              <a:t>Streibich</a:t>
            </a:r>
            <a:r>
              <a:rPr lang="en-US" sz="1200" kern="1200" dirty="0" smtClean="0">
                <a:solidFill>
                  <a:schemeClr val="tx1"/>
                </a:solidFill>
                <a:effectLst/>
              </a:rPr>
              <a:t> and is binding for all employees.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48</a:t>
            </a:fld>
            <a:endParaRPr lang="en-US" dirty="0"/>
          </a:p>
        </p:txBody>
      </p:sp>
    </p:spTree>
    <p:extLst>
      <p:ext uri="{BB962C8B-B14F-4D97-AF65-F5344CB8AC3E}">
        <p14:creationId xmlns:p14="http://schemas.microsoft.com/office/powerpoint/2010/main" val="3439760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49</a:t>
            </a:fld>
            <a:endParaRPr lang="en-US" dirty="0"/>
          </a:p>
        </p:txBody>
      </p:sp>
    </p:spTree>
    <p:extLst>
      <p:ext uri="{BB962C8B-B14F-4D97-AF65-F5344CB8AC3E}">
        <p14:creationId xmlns:p14="http://schemas.microsoft.com/office/powerpoint/2010/main" val="3439760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8ABE8717-C7C3-44D8-90E9-AAA5AE1C5FAA}" type="slidenum">
              <a:rPr lang="en-US" smtClean="0"/>
              <a:t>50</a:t>
            </a:fld>
            <a:endParaRPr lang="en-US" dirty="0"/>
          </a:p>
        </p:txBody>
      </p:sp>
    </p:spTree>
    <p:extLst>
      <p:ext uri="{BB962C8B-B14F-4D97-AF65-F5344CB8AC3E}">
        <p14:creationId xmlns:p14="http://schemas.microsoft.com/office/powerpoint/2010/main" val="3439760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GCS we are focused on our customers and  their strategies. We fulfil their requirements and help them to achieve their objectives. Doing this we create customer value.  </a:t>
            </a:r>
          </a:p>
          <a:p>
            <a:endParaRPr lang="en-GB" dirty="0" smtClean="0"/>
          </a:p>
          <a:p>
            <a:r>
              <a:rPr lang="en-GB" dirty="0" smtClean="0"/>
              <a:t>We are committed to quality </a:t>
            </a:r>
            <a:r>
              <a:rPr lang="en-GB" dirty="0" smtClean="0"/>
              <a:t>. Our ability to deliver quality services is based on the skills of our employees and their continuous development and empowerment. We defend quality with </a:t>
            </a:r>
            <a:r>
              <a:rPr lang="en-GB" dirty="0"/>
              <a:t>our professional risk </a:t>
            </a:r>
            <a:r>
              <a:rPr lang="en-GB" dirty="0" smtClean="0"/>
              <a:t>management</a:t>
            </a:r>
            <a:r>
              <a:rPr lang="en-GB" dirty="0"/>
              <a:t> </a:t>
            </a:r>
            <a:r>
              <a:rPr lang="en-GB" dirty="0" smtClean="0"/>
              <a:t> and our long lasting experience and organisational knowledge conserved in our delivery methodology Prime, which is the heart of our QMS.</a:t>
            </a:r>
          </a:p>
          <a:p>
            <a:endParaRPr lang="en-GB" dirty="0"/>
          </a:p>
          <a:p>
            <a:r>
              <a:rPr lang="en-GB" dirty="0" smtClean="0"/>
              <a:t>We regularly evaluate, if our QMS fits for purpose and if we could satisfy our customers. We listen to customers suggestions and  encourage our employees to share their concerns about problems and ideas to improve our process. We </a:t>
            </a:r>
            <a:r>
              <a:rPr lang="en-GB" dirty="0"/>
              <a:t>eliminate </a:t>
            </a:r>
            <a:r>
              <a:rPr lang="en-GB" dirty="0" smtClean="0"/>
              <a:t>the problems we </a:t>
            </a:r>
            <a:r>
              <a:rPr lang="en-GB" dirty="0"/>
              <a:t>detect </a:t>
            </a:r>
            <a:r>
              <a:rPr lang="en-GB" dirty="0" smtClean="0"/>
              <a:t>and implement proposed improvement to ensure </a:t>
            </a:r>
            <a:r>
              <a:rPr lang="en-GB" dirty="0" err="1" smtClean="0"/>
              <a:t>contously</a:t>
            </a:r>
            <a:r>
              <a:rPr lang="en-GB" dirty="0" smtClean="0"/>
              <a:t> </a:t>
            </a:r>
            <a:r>
              <a:rPr lang="en-GB" dirty="0"/>
              <a:t>i</a:t>
            </a:r>
            <a:r>
              <a:rPr lang="en-GB" dirty="0" smtClean="0"/>
              <a:t>mprovement.</a:t>
            </a:r>
            <a:endParaRPr lang="en-GB" dirty="0"/>
          </a:p>
        </p:txBody>
      </p:sp>
      <p:sp>
        <p:nvSpPr>
          <p:cNvPr id="4" name="Slide Number Placeholder 3"/>
          <p:cNvSpPr>
            <a:spLocks noGrp="1"/>
          </p:cNvSpPr>
          <p:nvPr>
            <p:ph type="sldNum" sz="quarter" idx="10"/>
          </p:nvPr>
        </p:nvSpPr>
        <p:spPr/>
        <p:txBody>
          <a:bodyPr/>
          <a:lstStyle/>
          <a:p>
            <a:fld id="{8ABE8717-C7C3-44D8-90E9-AAA5AE1C5FAA}" type="slidenum">
              <a:rPr lang="en-US" smtClean="0"/>
              <a:t>51</a:t>
            </a:fld>
            <a:endParaRPr lang="en-US" dirty="0"/>
          </a:p>
        </p:txBody>
      </p:sp>
    </p:spTree>
    <p:extLst>
      <p:ext uri="{BB962C8B-B14F-4D97-AF65-F5344CB8AC3E}">
        <p14:creationId xmlns:p14="http://schemas.microsoft.com/office/powerpoint/2010/main" val="261379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52</a:t>
            </a:fld>
            <a:endParaRPr lang="de-DE"/>
          </a:p>
        </p:txBody>
      </p:sp>
    </p:spTree>
    <p:extLst>
      <p:ext uri="{BB962C8B-B14F-4D97-AF65-F5344CB8AC3E}">
        <p14:creationId xmlns:p14="http://schemas.microsoft.com/office/powerpoint/2010/main" val="27310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E8EE2EF-5294-4038-A99C-4B6B1439FB45}" type="slidenum">
              <a:rPr lang="en-US" smtClean="0"/>
              <a:pPr>
                <a:defRPr/>
              </a:pPr>
              <a:t>8</a:t>
            </a:fld>
            <a:endParaRPr lang="en-US" dirty="0"/>
          </a:p>
        </p:txBody>
      </p:sp>
    </p:spTree>
    <p:extLst>
      <p:ext uri="{BB962C8B-B14F-4D97-AF65-F5344CB8AC3E}">
        <p14:creationId xmlns:p14="http://schemas.microsoft.com/office/powerpoint/2010/main" val="320146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53</a:t>
            </a:fld>
            <a:endParaRPr lang="en-US" dirty="0"/>
          </a:p>
        </p:txBody>
      </p:sp>
    </p:spTree>
    <p:extLst>
      <p:ext uri="{BB962C8B-B14F-4D97-AF65-F5344CB8AC3E}">
        <p14:creationId xmlns:p14="http://schemas.microsoft.com/office/powerpoint/2010/main" val="2809676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54</a:t>
            </a:fld>
            <a:endParaRPr lang="en-US" dirty="0"/>
          </a:p>
        </p:txBody>
      </p:sp>
    </p:spTree>
    <p:extLst>
      <p:ext uri="{BB962C8B-B14F-4D97-AF65-F5344CB8AC3E}">
        <p14:creationId xmlns:p14="http://schemas.microsoft.com/office/powerpoint/2010/main" val="340369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55</a:t>
            </a:fld>
            <a:endParaRPr lang="en-US" dirty="0"/>
          </a:p>
        </p:txBody>
      </p:sp>
    </p:spTree>
    <p:extLst>
      <p:ext uri="{BB962C8B-B14F-4D97-AF65-F5344CB8AC3E}">
        <p14:creationId xmlns:p14="http://schemas.microsoft.com/office/powerpoint/2010/main" val="3123714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56</a:t>
            </a:fld>
            <a:endParaRPr lang="en-US" dirty="0"/>
          </a:p>
        </p:txBody>
      </p:sp>
    </p:spTree>
    <p:extLst>
      <p:ext uri="{BB962C8B-B14F-4D97-AF65-F5344CB8AC3E}">
        <p14:creationId xmlns:p14="http://schemas.microsoft.com/office/powerpoint/2010/main" val="134336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57</a:t>
            </a:fld>
            <a:endParaRPr lang="en-US" dirty="0"/>
          </a:p>
        </p:txBody>
      </p:sp>
    </p:spTree>
    <p:extLst>
      <p:ext uri="{BB962C8B-B14F-4D97-AF65-F5344CB8AC3E}">
        <p14:creationId xmlns:p14="http://schemas.microsoft.com/office/powerpoint/2010/main" val="2230327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58</a:t>
            </a:fld>
            <a:endParaRPr lang="de-DE"/>
          </a:p>
        </p:txBody>
      </p:sp>
    </p:spTree>
    <p:extLst>
      <p:ext uri="{BB962C8B-B14F-4D97-AF65-F5344CB8AC3E}">
        <p14:creationId xmlns:p14="http://schemas.microsoft.com/office/powerpoint/2010/main" val="40312319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59</a:t>
            </a:fld>
            <a:endParaRPr lang="de-DE"/>
          </a:p>
        </p:txBody>
      </p:sp>
    </p:spTree>
    <p:extLst>
      <p:ext uri="{BB962C8B-B14F-4D97-AF65-F5344CB8AC3E}">
        <p14:creationId xmlns:p14="http://schemas.microsoft.com/office/powerpoint/2010/main" val="2635815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rPr>
              <a:t>Our external auditor is Mr. Ingo </a:t>
            </a:r>
            <a:r>
              <a:rPr lang="en-US" sz="1200" kern="1200" dirty="0" err="1" smtClean="0">
                <a:solidFill>
                  <a:schemeClr val="tx1"/>
                </a:solidFill>
                <a:effectLst/>
              </a:rPr>
              <a:t>Vasen</a:t>
            </a:r>
            <a:r>
              <a:rPr lang="en-US" sz="1200" kern="1200" dirty="0" smtClean="0">
                <a:solidFill>
                  <a:schemeClr val="tx1"/>
                </a:solidFill>
                <a:effectLst/>
              </a:rPr>
              <a:t>. This is the 3</a:t>
            </a:r>
            <a:r>
              <a:rPr lang="en-US" sz="1200" kern="1200" baseline="30000" dirty="0" smtClean="0">
                <a:solidFill>
                  <a:schemeClr val="tx1"/>
                </a:solidFill>
                <a:effectLst/>
              </a:rPr>
              <a:t>rd</a:t>
            </a:r>
            <a:r>
              <a:rPr lang="en-US" sz="1200" kern="1200" dirty="0" smtClean="0">
                <a:solidFill>
                  <a:schemeClr val="tx1"/>
                </a:solidFill>
                <a:effectLst/>
              </a:rPr>
              <a:t> year he audits software AG for ISO 9001.</a:t>
            </a:r>
          </a:p>
          <a:p>
            <a:r>
              <a:rPr lang="en-US" sz="1200" kern="1200" dirty="0" smtClean="0">
                <a:solidFill>
                  <a:schemeClr val="tx1"/>
                </a:solidFill>
                <a:effectLst/>
              </a:rPr>
              <a:t>He has a computer science back ground and works as an independent auditor for DQS.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To keep the certification going external audits have to be conducted every year. Every 3</a:t>
            </a:r>
            <a:r>
              <a:rPr lang="en-US" sz="1200" kern="1200" baseline="30000" dirty="0" smtClean="0">
                <a:solidFill>
                  <a:schemeClr val="tx1"/>
                </a:solidFill>
                <a:effectLst/>
              </a:rPr>
              <a:t>rd</a:t>
            </a:r>
            <a:r>
              <a:rPr lang="en-US" sz="1200" kern="1200" dirty="0" smtClean="0">
                <a:solidFill>
                  <a:schemeClr val="tx1"/>
                </a:solidFill>
                <a:effectLst/>
              </a:rPr>
              <a:t> year a recertification takes place.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The amount of audits is defined by the DQS according to the number of employees, departments  and locations in scope of the certification.</a:t>
            </a:r>
          </a:p>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60</a:t>
            </a:fld>
            <a:endParaRPr lang="en-US" dirty="0"/>
          </a:p>
        </p:txBody>
      </p:sp>
    </p:spTree>
    <p:extLst>
      <p:ext uri="{BB962C8B-B14F-4D97-AF65-F5344CB8AC3E}">
        <p14:creationId xmlns:p14="http://schemas.microsoft.com/office/powerpoint/2010/main" val="456648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2013 we have 3.040 employees in 48 locations world wide in scope of the certification.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61</a:t>
            </a:fld>
            <a:endParaRPr lang="en-US" dirty="0"/>
          </a:p>
        </p:txBody>
      </p:sp>
    </p:spTree>
    <p:extLst>
      <p:ext uri="{BB962C8B-B14F-4D97-AF65-F5344CB8AC3E}">
        <p14:creationId xmlns:p14="http://schemas.microsoft.com/office/powerpoint/2010/main" val="4108031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not all locations can be audited in</a:t>
            </a:r>
            <a:r>
              <a:rPr lang="en-US" baseline="0" dirty="0" smtClean="0"/>
              <a:t> one year 3 year cycle has been set up with focus on one continent per year.  This cycle started in 2015 with America,  last year Asia was in focus, this year the cycle will start again with Europe. </a:t>
            </a:r>
          </a:p>
          <a:p>
            <a:r>
              <a:rPr lang="en-US" baseline="0" dirty="0" smtClean="0"/>
              <a:t>HQ has to be audited every year.</a:t>
            </a:r>
          </a:p>
          <a:p>
            <a:endParaRPr lang="en-US" dirty="0"/>
          </a:p>
        </p:txBody>
      </p:sp>
      <p:sp>
        <p:nvSpPr>
          <p:cNvPr id="4" name="Slide Number Placeholder 3"/>
          <p:cNvSpPr>
            <a:spLocks noGrp="1"/>
          </p:cNvSpPr>
          <p:nvPr>
            <p:ph type="sldNum" sz="quarter" idx="10"/>
          </p:nvPr>
        </p:nvSpPr>
        <p:spPr/>
        <p:txBody>
          <a:bodyPr/>
          <a:lstStyle/>
          <a:p>
            <a:pPr>
              <a:defRPr/>
            </a:pPr>
            <a:fld id="{ABDD211C-BB62-4F4D-BA40-0A17E920FC89}" type="slidenum">
              <a:rPr lang="en-US" smtClean="0"/>
              <a:pPr>
                <a:defRPr/>
              </a:pPr>
              <a:t>62</a:t>
            </a:fld>
            <a:endParaRPr lang="en-US" dirty="0"/>
          </a:p>
        </p:txBody>
      </p:sp>
    </p:spTree>
    <p:extLst>
      <p:ext uri="{BB962C8B-B14F-4D97-AF65-F5344CB8AC3E}">
        <p14:creationId xmlns:p14="http://schemas.microsoft.com/office/powerpoint/2010/main" val="83961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9</a:t>
            </a:fld>
            <a:endParaRPr lang="en-US" dirty="0"/>
          </a:p>
        </p:txBody>
      </p:sp>
    </p:spTree>
    <p:extLst>
      <p:ext uri="{BB962C8B-B14F-4D97-AF65-F5344CB8AC3E}">
        <p14:creationId xmlns:p14="http://schemas.microsoft.com/office/powerpoint/2010/main" val="4205237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DD211C-BB62-4F4D-BA40-0A17E920FC89}" type="slidenum">
              <a:rPr lang="en-US" smtClean="0"/>
              <a:pPr>
                <a:defRPr/>
              </a:pPr>
              <a:t>63</a:t>
            </a:fld>
            <a:endParaRPr lang="en-US" dirty="0"/>
          </a:p>
        </p:txBody>
      </p:sp>
    </p:spTree>
    <p:extLst>
      <p:ext uri="{BB962C8B-B14F-4D97-AF65-F5344CB8AC3E}">
        <p14:creationId xmlns:p14="http://schemas.microsoft.com/office/powerpoint/2010/main" val="270905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DD211C-BB62-4F4D-BA40-0A17E920FC89}" type="slidenum">
              <a:rPr lang="en-US" smtClean="0"/>
              <a:pPr>
                <a:defRPr/>
              </a:pPr>
              <a:t>64</a:t>
            </a:fld>
            <a:endParaRPr lang="en-US" dirty="0"/>
          </a:p>
        </p:txBody>
      </p:sp>
    </p:spTree>
    <p:extLst>
      <p:ext uri="{BB962C8B-B14F-4D97-AF65-F5344CB8AC3E}">
        <p14:creationId xmlns:p14="http://schemas.microsoft.com/office/powerpoint/2010/main" val="2774423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65</a:t>
            </a:fld>
            <a:endParaRPr lang="en-US" dirty="0"/>
          </a:p>
        </p:txBody>
      </p:sp>
    </p:spTree>
    <p:extLst>
      <p:ext uri="{BB962C8B-B14F-4D97-AF65-F5344CB8AC3E}">
        <p14:creationId xmlns:p14="http://schemas.microsoft.com/office/powerpoint/2010/main" val="32339911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66</a:t>
            </a:fld>
            <a:endParaRPr lang="en-US" dirty="0"/>
          </a:p>
        </p:txBody>
      </p:sp>
    </p:spTree>
    <p:extLst>
      <p:ext uri="{BB962C8B-B14F-4D97-AF65-F5344CB8AC3E}">
        <p14:creationId xmlns:p14="http://schemas.microsoft.com/office/powerpoint/2010/main" val="959260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67</a:t>
            </a:fld>
            <a:endParaRPr lang="en-US" dirty="0"/>
          </a:p>
        </p:txBody>
      </p:sp>
    </p:spTree>
    <p:extLst>
      <p:ext uri="{BB962C8B-B14F-4D97-AF65-F5344CB8AC3E}">
        <p14:creationId xmlns:p14="http://schemas.microsoft.com/office/powerpoint/2010/main" val="3950611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audits</a:t>
            </a:r>
            <a:r>
              <a:rPr lang="en-US" baseline="0" dirty="0" smtClean="0"/>
              <a:t> are a requirement of the ISO 9001 Standard.</a:t>
            </a:r>
          </a:p>
          <a:p>
            <a:endParaRPr lang="en-US" dirty="0" smtClean="0"/>
          </a:p>
          <a:p>
            <a:r>
              <a:rPr lang="en-US" dirty="0" smtClean="0"/>
              <a:t>We want to find out :</a:t>
            </a:r>
          </a:p>
          <a:p>
            <a:pPr marL="171450" indent="-171450">
              <a:buFont typeface="Arial" panose="020B0604020202020204" pitchFamily="34" charset="0"/>
              <a:buChar char="•"/>
            </a:pPr>
            <a:r>
              <a:rPr lang="en-US" dirty="0" smtClean="0"/>
              <a:t>Do you know the QMS?</a:t>
            </a:r>
          </a:p>
          <a:p>
            <a:pPr marL="171450" indent="-171450">
              <a:buFont typeface="Arial" panose="020B0604020202020204" pitchFamily="34" charset="0"/>
              <a:buChar char="•"/>
            </a:pPr>
            <a:r>
              <a:rPr lang="en-US" dirty="0" smtClean="0"/>
              <a:t>Do you know the processes that are relevant for</a:t>
            </a:r>
            <a:r>
              <a:rPr lang="en-US" baseline="0" dirty="0" smtClean="0"/>
              <a:t> your daily work?</a:t>
            </a:r>
          </a:p>
          <a:p>
            <a:pPr marL="171450" indent="-171450">
              <a:buFont typeface="Arial" panose="020B0604020202020204" pitchFamily="34" charset="0"/>
              <a:buChar char="•"/>
            </a:pPr>
            <a:r>
              <a:rPr lang="en-US" baseline="0" dirty="0" smtClean="0"/>
              <a:t>Can you explain the processes?</a:t>
            </a:r>
          </a:p>
          <a:p>
            <a:pPr marL="171450" indent="-171450">
              <a:buFont typeface="Arial" panose="020B0604020202020204" pitchFamily="34" charset="0"/>
              <a:buChar char="•"/>
            </a:pPr>
            <a:r>
              <a:rPr lang="en-US" baseline="0" dirty="0" smtClean="0"/>
              <a:t>Is your work organized in the way the process describes?</a:t>
            </a:r>
          </a:p>
          <a:p>
            <a:pPr marL="171450" indent="-171450">
              <a:buFont typeface="Arial" panose="020B0604020202020204" pitchFamily="34" charset="0"/>
              <a:buChar char="•"/>
            </a:pPr>
            <a:r>
              <a:rPr lang="en-US" baseline="0" dirty="0" smtClean="0"/>
              <a:t>Does the process description help you to do your work?</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Do you see any possibilities for improvement in the processes?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The internal audit is a training and preparation for the external audit.</a:t>
            </a:r>
          </a:p>
          <a:p>
            <a:pPr marL="171450" indent="-171450">
              <a:buFont typeface="Arial" panose="020B0604020202020204" pitchFamily="34" charset="0"/>
              <a:buChar char="•"/>
            </a:pPr>
            <a:r>
              <a:rPr lang="en-US" baseline="0" dirty="0" smtClean="0"/>
              <a:t>You have trained the audit situation.</a:t>
            </a:r>
          </a:p>
          <a:p>
            <a:pPr marL="171450" indent="-171450">
              <a:buFont typeface="Arial" panose="020B0604020202020204" pitchFamily="34" charset="0"/>
              <a:buChar char="•"/>
            </a:pPr>
            <a:r>
              <a:rPr lang="en-US" baseline="0" dirty="0" smtClean="0"/>
              <a:t>You know what to expect.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69</a:t>
            </a:fld>
            <a:endParaRPr lang="en-US" dirty="0"/>
          </a:p>
        </p:txBody>
      </p:sp>
    </p:spTree>
    <p:extLst>
      <p:ext uri="{BB962C8B-B14F-4D97-AF65-F5344CB8AC3E}">
        <p14:creationId xmlns:p14="http://schemas.microsoft.com/office/powerpoint/2010/main" val="4145605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70</a:t>
            </a:fld>
            <a:endParaRPr lang="en-US" dirty="0"/>
          </a:p>
        </p:txBody>
      </p:sp>
    </p:spTree>
    <p:extLst>
      <p:ext uri="{BB962C8B-B14F-4D97-AF65-F5344CB8AC3E}">
        <p14:creationId xmlns:p14="http://schemas.microsoft.com/office/powerpoint/2010/main" val="11728063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71</a:t>
            </a:fld>
            <a:endParaRPr lang="en-US" dirty="0"/>
          </a:p>
        </p:txBody>
      </p:sp>
    </p:spTree>
    <p:extLst>
      <p:ext uri="{BB962C8B-B14F-4D97-AF65-F5344CB8AC3E}">
        <p14:creationId xmlns:p14="http://schemas.microsoft.com/office/powerpoint/2010/main" val="296216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72</a:t>
            </a:fld>
            <a:endParaRPr lang="en-US" dirty="0"/>
          </a:p>
        </p:txBody>
      </p:sp>
    </p:spTree>
    <p:extLst>
      <p:ext uri="{BB962C8B-B14F-4D97-AF65-F5344CB8AC3E}">
        <p14:creationId xmlns:p14="http://schemas.microsoft.com/office/powerpoint/2010/main" val="440628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73</a:t>
            </a:fld>
            <a:endParaRPr lang="en-US" dirty="0"/>
          </a:p>
        </p:txBody>
      </p:sp>
    </p:spTree>
    <p:extLst>
      <p:ext uri="{BB962C8B-B14F-4D97-AF65-F5344CB8AC3E}">
        <p14:creationId xmlns:p14="http://schemas.microsoft.com/office/powerpoint/2010/main" val="4157215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10</a:t>
            </a:fld>
            <a:endParaRPr lang="en-US" dirty="0"/>
          </a:p>
        </p:txBody>
      </p:sp>
    </p:spTree>
    <p:extLst>
      <p:ext uri="{BB962C8B-B14F-4D97-AF65-F5344CB8AC3E}">
        <p14:creationId xmlns:p14="http://schemas.microsoft.com/office/powerpoint/2010/main" val="3819793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74</a:t>
            </a:fld>
            <a:endParaRPr lang="en-US" dirty="0"/>
          </a:p>
        </p:txBody>
      </p:sp>
    </p:spTree>
    <p:extLst>
      <p:ext uri="{BB962C8B-B14F-4D97-AF65-F5344CB8AC3E}">
        <p14:creationId xmlns:p14="http://schemas.microsoft.com/office/powerpoint/2010/main" val="470925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a:t>
            </a:r>
            <a:r>
              <a:rPr lang="en-US" baseline="0" dirty="0" smtClean="0"/>
              <a:t> you expected to know.</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75</a:t>
            </a:fld>
            <a:endParaRPr lang="en-US" dirty="0"/>
          </a:p>
        </p:txBody>
      </p:sp>
    </p:spTree>
    <p:extLst>
      <p:ext uri="{BB962C8B-B14F-4D97-AF65-F5344CB8AC3E}">
        <p14:creationId xmlns:p14="http://schemas.microsoft.com/office/powerpoint/2010/main" val="3504177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a:t>
            </a:r>
            <a:r>
              <a:rPr lang="en-US" baseline="0" dirty="0" smtClean="0"/>
              <a:t> you expected to know.</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76</a:t>
            </a:fld>
            <a:endParaRPr lang="en-US" dirty="0"/>
          </a:p>
        </p:txBody>
      </p:sp>
    </p:spTree>
    <p:extLst>
      <p:ext uri="{BB962C8B-B14F-4D97-AF65-F5344CB8AC3E}">
        <p14:creationId xmlns:p14="http://schemas.microsoft.com/office/powerpoint/2010/main" val="3504177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a:t>
            </a:r>
            <a:r>
              <a:rPr lang="en-US" baseline="0" dirty="0" smtClean="0"/>
              <a:t> you expected to know.</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77</a:t>
            </a:fld>
            <a:endParaRPr lang="en-US" dirty="0"/>
          </a:p>
        </p:txBody>
      </p:sp>
    </p:spTree>
    <p:extLst>
      <p:ext uri="{BB962C8B-B14F-4D97-AF65-F5344CB8AC3E}">
        <p14:creationId xmlns:p14="http://schemas.microsoft.com/office/powerpoint/2010/main" val="3504177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a:t>
            </a:r>
            <a:r>
              <a:rPr lang="en-US" baseline="0" dirty="0" smtClean="0"/>
              <a:t> you expected to know.</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78</a:t>
            </a:fld>
            <a:endParaRPr lang="en-US" dirty="0"/>
          </a:p>
        </p:txBody>
      </p:sp>
    </p:spTree>
    <p:extLst>
      <p:ext uri="{BB962C8B-B14F-4D97-AF65-F5344CB8AC3E}">
        <p14:creationId xmlns:p14="http://schemas.microsoft.com/office/powerpoint/2010/main" val="35041770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a:t>
            </a:r>
            <a:r>
              <a:rPr lang="en-US" baseline="0" dirty="0" smtClean="0"/>
              <a:t> you expected to know.</a:t>
            </a:r>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79</a:t>
            </a:fld>
            <a:endParaRPr lang="en-US" dirty="0"/>
          </a:p>
        </p:txBody>
      </p:sp>
    </p:spTree>
    <p:extLst>
      <p:ext uri="{BB962C8B-B14F-4D97-AF65-F5344CB8AC3E}">
        <p14:creationId xmlns:p14="http://schemas.microsoft.com/office/powerpoint/2010/main" val="35041770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de-DE" smtClean="0"/>
              <a:t>80</a:t>
            </a:fld>
            <a:endParaRPr lang="de-DE"/>
          </a:p>
        </p:txBody>
      </p:sp>
    </p:spTree>
    <p:extLst>
      <p:ext uri="{BB962C8B-B14F-4D97-AF65-F5344CB8AC3E}">
        <p14:creationId xmlns:p14="http://schemas.microsoft.com/office/powerpoint/2010/main" val="18359640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81</a:t>
            </a:fld>
            <a:endParaRPr lang="en-US" dirty="0"/>
          </a:p>
        </p:txBody>
      </p:sp>
    </p:spTree>
    <p:extLst>
      <p:ext uri="{BB962C8B-B14F-4D97-AF65-F5344CB8AC3E}">
        <p14:creationId xmlns:p14="http://schemas.microsoft.com/office/powerpoint/2010/main" val="2379396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82</a:t>
            </a:fld>
            <a:endParaRPr lang="en-US" dirty="0"/>
          </a:p>
        </p:txBody>
      </p:sp>
    </p:spTree>
    <p:extLst>
      <p:ext uri="{BB962C8B-B14F-4D97-AF65-F5344CB8AC3E}">
        <p14:creationId xmlns:p14="http://schemas.microsoft.com/office/powerpoint/2010/main" val="280074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8717-C7C3-44D8-90E9-AAA5AE1C5FAA}" type="slidenum">
              <a:rPr lang="en-US" smtClean="0"/>
              <a:t>11</a:t>
            </a:fld>
            <a:endParaRPr lang="en-US" dirty="0"/>
          </a:p>
        </p:txBody>
      </p:sp>
    </p:spTree>
    <p:extLst>
      <p:ext uri="{BB962C8B-B14F-4D97-AF65-F5344CB8AC3E}">
        <p14:creationId xmlns:p14="http://schemas.microsoft.com/office/powerpoint/2010/main" val="340905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BE8717-C7C3-44D8-90E9-AAA5AE1C5FAA}" type="slidenum">
              <a:rPr lang="de-DE" smtClean="0"/>
              <a:t>12</a:t>
            </a:fld>
            <a:endParaRPr lang="de-DE"/>
          </a:p>
        </p:txBody>
      </p:sp>
    </p:spTree>
    <p:extLst>
      <p:ext uri="{BB962C8B-B14F-4D97-AF65-F5344CB8AC3E}">
        <p14:creationId xmlns:p14="http://schemas.microsoft.com/office/powerpoint/2010/main" val="2459599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G - Title Slid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l="-4851"/>
          <a:stretch/>
        </p:blipFill>
        <p:spPr>
          <a:xfrm>
            <a:off x="580571" y="0"/>
            <a:ext cx="8563429" cy="5143500"/>
          </a:xfrm>
          <a:prstGeom prst="rect">
            <a:avLst/>
          </a:prstGeom>
        </p:spPr>
      </p:pic>
      <p:sp>
        <p:nvSpPr>
          <p:cNvPr id="10" name="Rectangle 9"/>
          <p:cNvSpPr/>
          <p:nvPr/>
        </p:nvSpPr>
        <p:spPr>
          <a:xfrm>
            <a:off x="2362199" y="0"/>
            <a:ext cx="463296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p:nvSpPr>
        <p:spPr>
          <a:xfrm>
            <a:off x="0" y="0"/>
            <a:ext cx="24003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t>Second line headline copy here</a:t>
            </a:r>
            <a:endParaRPr lang="en-US" sz="1400" dirty="0"/>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4"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21"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pic>
        <p:nvPicPr>
          <p:cNvPr id="11"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l="-4851"/>
          <a:stretch/>
        </p:blipFill>
        <p:spPr>
          <a:xfrm>
            <a:off x="580571" y="0"/>
            <a:ext cx="8563429" cy="5143500"/>
          </a:xfrm>
          <a:prstGeom prst="rect">
            <a:avLst/>
          </a:prstGeom>
        </p:spPr>
      </p:pic>
      <p:sp>
        <p:nvSpPr>
          <p:cNvPr id="12" name="Rectangle 9"/>
          <p:cNvSpPr/>
          <p:nvPr userDrawn="1"/>
        </p:nvSpPr>
        <p:spPr>
          <a:xfrm>
            <a:off x="2362199" y="0"/>
            <a:ext cx="463296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5" name="Rectangle 4"/>
          <p:cNvSpPr/>
          <p:nvPr userDrawn="1"/>
        </p:nvSpPr>
        <p:spPr>
          <a:xfrm>
            <a:off x="0" y="0"/>
            <a:ext cx="24003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t>Second line headline copy here</a:t>
            </a:r>
            <a:endParaRPr lang="en-US" sz="1400" dirty="0"/>
          </a:p>
        </p:txBody>
      </p:sp>
      <p:sp>
        <p:nvSpPr>
          <p:cNvPr id="16" name="Freeform 12"/>
          <p:cNvSpPr>
            <a:spLocks noEditPoints="1"/>
          </p:cNvSpPr>
          <p:nvPr userDrawn="1">
            <p:custDataLst>
              <p:tags r:id="rId2"/>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7773747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AG - Divider 6">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4773613"/>
          </a:xfrm>
          <a:prstGeom prst="rect">
            <a:avLst/>
          </a:prstGeom>
        </p:spPr>
      </p:pic>
      <p:sp>
        <p:nvSpPr>
          <p:cNvPr id="6" name="Rectangle 5"/>
          <p:cNvSpPr/>
          <p:nvPr/>
        </p:nvSpPr>
        <p:spPr>
          <a:xfrm>
            <a:off x="2067671" y="0"/>
            <a:ext cx="53416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Rectangle 6"/>
          <p:cNvSpPr/>
          <p:nvPr/>
        </p:nvSpPr>
        <p:spPr>
          <a:xfrm>
            <a:off x="-1" y="0"/>
            <a:ext cx="2067671"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402716"/>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pic>
        <p:nvPicPr>
          <p:cNvPr id="9"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773613"/>
          </a:xfrm>
          <a:prstGeom prst="rect">
            <a:avLst/>
          </a:prstGeom>
        </p:spPr>
      </p:pic>
      <p:sp>
        <p:nvSpPr>
          <p:cNvPr id="10" name="Rectangle 5"/>
          <p:cNvSpPr/>
          <p:nvPr userDrawn="1"/>
        </p:nvSpPr>
        <p:spPr>
          <a:xfrm>
            <a:off x="2067671" y="0"/>
            <a:ext cx="53416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1" name="Rectangle 6"/>
          <p:cNvSpPr/>
          <p:nvPr userDrawn="1"/>
        </p:nvSpPr>
        <p:spPr>
          <a:xfrm>
            <a:off x="-1" y="0"/>
            <a:ext cx="2067671"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Tree>
    <p:extLst>
      <p:ext uri="{BB962C8B-B14F-4D97-AF65-F5344CB8AC3E}">
        <p14:creationId xmlns:p14="http://schemas.microsoft.com/office/powerpoint/2010/main" val="207310866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G - Divider 7">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l="-11732"/>
          <a:stretch/>
        </p:blipFill>
        <p:spPr>
          <a:xfrm>
            <a:off x="0" y="0"/>
            <a:ext cx="9144000" cy="4773613"/>
          </a:xfrm>
          <a:prstGeom prst="rect">
            <a:avLst/>
          </a:prstGeom>
        </p:spPr>
      </p:pic>
      <p:sp>
        <p:nvSpPr>
          <p:cNvPr id="6" name="Rectangle 5"/>
          <p:cNvSpPr/>
          <p:nvPr/>
        </p:nvSpPr>
        <p:spPr>
          <a:xfrm>
            <a:off x="261266"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7" name="Rectangle 6"/>
          <p:cNvSpPr/>
          <p:nvPr/>
        </p:nvSpPr>
        <p:spPr>
          <a:xfrm>
            <a:off x="1615048" y="1"/>
            <a:ext cx="7133665" cy="5143499"/>
          </a:xfrm>
          <a:prstGeom prst="rect">
            <a:avLst/>
          </a:prstGeom>
          <a:gradFill flip="none" rotWithShape="1">
            <a:gsLst>
              <a:gs pos="0">
                <a:schemeClr val="bg1"/>
              </a:gs>
              <a:gs pos="100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642063354"/>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AG - Divider 8">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10803"/>
          <a:stretch/>
        </p:blipFill>
        <p:spPr>
          <a:xfrm>
            <a:off x="0" y="0"/>
            <a:ext cx="9144000" cy="4773613"/>
          </a:xfrm>
          <a:prstGeom prst="rect">
            <a:avLst/>
          </a:prstGeom>
        </p:spPr>
      </p:pic>
      <p:sp>
        <p:nvSpPr>
          <p:cNvPr id="12" name="Rectangle 11"/>
          <p:cNvSpPr/>
          <p:nvPr/>
        </p:nvSpPr>
        <p:spPr>
          <a:xfrm>
            <a:off x="1303020" y="0"/>
            <a:ext cx="69418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3" name="Rectangle 12"/>
          <p:cNvSpPr/>
          <p:nvPr/>
        </p:nvSpPr>
        <p:spPr>
          <a:xfrm>
            <a:off x="0"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24144501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AG - Divider Slide Color blue">
    <p:spTree>
      <p:nvGrpSpPr>
        <p:cNvPr id="1" name=""/>
        <p:cNvGrpSpPr/>
        <p:nvPr/>
      </p:nvGrpSpPr>
      <p:grpSpPr>
        <a:xfrm>
          <a:off x="0" y="0"/>
          <a:ext cx="0" cy="0"/>
          <a:chOff x="0" y="0"/>
          <a:chExt cx="0" cy="0"/>
        </a:xfrm>
      </p:grpSpPr>
      <p:sp>
        <p:nvSpPr>
          <p:cNvPr id="3" name="Rectangle 2"/>
          <p:cNvSpPr/>
          <p:nvPr/>
        </p:nvSpPr>
        <p:spPr>
          <a:xfrm>
            <a:off x="0" y="0"/>
            <a:ext cx="9144000" cy="4887310"/>
          </a:xfrm>
          <a:prstGeom prst="rect">
            <a:avLst/>
          </a:prstGeom>
          <a:gradFill flip="none" rotWithShape="1">
            <a:gsLst>
              <a:gs pos="0">
                <a:schemeClr val="tx2">
                  <a:lumMod val="75000"/>
                </a:schemeClr>
              </a:gs>
              <a:gs pos="54000">
                <a:schemeClr val="bg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6" name="Rectangle 5"/>
          <p:cNvSpPr/>
          <p:nvPr/>
        </p:nvSpPr>
        <p:spPr>
          <a:xfrm>
            <a:off x="-2381" y="4770438"/>
            <a:ext cx="9144000" cy="373061"/>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‹Nr.›</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12" name="Titel 1"/>
          <p:cNvSpPr>
            <a:spLocks noGrp="1"/>
          </p:cNvSpPr>
          <p:nvPr>
            <p:ph type="title" hasCustomPrompt="1"/>
          </p:nvPr>
        </p:nvSpPr>
        <p:spPr>
          <a:xfrm>
            <a:off x="395288" y="1398588"/>
            <a:ext cx="5220000" cy="432000"/>
          </a:xfrm>
        </p:spPr>
        <p:txBody>
          <a:bodyPr/>
          <a:lstStyle>
            <a:lvl1pPr>
              <a:lnSpc>
                <a:spcPts val="3200"/>
              </a:lnSpc>
              <a:defRPr sz="2800">
                <a:solidFill>
                  <a:schemeClr val="bg1"/>
                </a:solidFill>
              </a:defRPr>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9"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041258328"/>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AG - Divider Slide Color Grey">
    <p:spTree>
      <p:nvGrpSpPr>
        <p:cNvPr id="1" name=""/>
        <p:cNvGrpSpPr/>
        <p:nvPr/>
      </p:nvGrpSpPr>
      <p:grpSpPr>
        <a:xfrm>
          <a:off x="0" y="0"/>
          <a:ext cx="0" cy="0"/>
          <a:chOff x="0" y="0"/>
          <a:chExt cx="0" cy="0"/>
        </a:xfrm>
      </p:grpSpPr>
      <p:sp>
        <p:nvSpPr>
          <p:cNvPr id="3" name="Rectangle 2"/>
          <p:cNvSpPr/>
          <p:nvPr/>
        </p:nvSpPr>
        <p:spPr>
          <a:xfrm>
            <a:off x="0" y="0"/>
            <a:ext cx="9144000" cy="4887310"/>
          </a:xfrm>
          <a:prstGeom prst="rect">
            <a:avLst/>
          </a:prstGeom>
          <a:gradFill flip="none" rotWithShape="1">
            <a:gsLst>
              <a:gs pos="0">
                <a:schemeClr val="bg1">
                  <a:lumMod val="85000"/>
                  <a:shade val="30000"/>
                  <a:satMod val="115000"/>
                  <a:alpha val="72000"/>
                </a:schemeClr>
              </a:gs>
              <a:gs pos="42000">
                <a:schemeClr val="bg1">
                  <a:lumMod val="85000"/>
                  <a:alpha val="90000"/>
                </a:schemeClr>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6" name="Rectangle 5"/>
          <p:cNvSpPr/>
          <p:nvPr/>
        </p:nvSpPr>
        <p:spPr>
          <a:xfrm>
            <a:off x="-2381" y="4770438"/>
            <a:ext cx="9144000" cy="373061"/>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‹Nr.›</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9" name="Titel 1"/>
          <p:cNvSpPr>
            <a:spLocks noGrp="1"/>
          </p:cNvSpPr>
          <p:nvPr>
            <p:ph type="title" hasCustomPrompt="1"/>
          </p:nvPr>
        </p:nvSpPr>
        <p:spPr>
          <a:xfrm>
            <a:off x="395288" y="1398588"/>
            <a:ext cx="5220000" cy="432000"/>
          </a:xfrm>
        </p:spPr>
        <p:txBody>
          <a:bodyPr/>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2"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03200337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AG - Divider with Picture">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0" y="1"/>
            <a:ext cx="9141619" cy="4732338"/>
          </a:xfrm>
        </p:spPr>
        <p:txBody>
          <a:bodyPr/>
          <a:lstStyle>
            <a:lvl1pPr marL="0" indent="0">
              <a:buNone/>
              <a:defRPr/>
            </a:lvl1pPr>
          </a:lstStyle>
          <a:p>
            <a:r>
              <a:rPr lang="de-DE" smtClean="0"/>
              <a:t>Bild durch Klicken auf Symbol hinzufügen</a:t>
            </a:r>
            <a:endParaRPr lang="en-US" dirty="0"/>
          </a:p>
        </p:txBody>
      </p:sp>
      <p:sp>
        <p:nvSpPr>
          <p:cNvPr id="6" name="Rectangle 5"/>
          <p:cNvSpPr/>
          <p:nvPr/>
        </p:nvSpPr>
        <p:spPr>
          <a:xfrm>
            <a:off x="-2381" y="4732338"/>
            <a:ext cx="9144000" cy="411162"/>
          </a:xfrm>
          <a:prstGeom prst="rect">
            <a:avLst/>
          </a:prstGeom>
          <a:solidFill>
            <a:schemeClr val="bg1"/>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ußzeilenplatzhalter 4"/>
          <p:cNvSpPr>
            <a:spLocks noGrp="1"/>
          </p:cNvSpPr>
          <p:nvPr>
            <p:ph type="ftr" sz="quarter" idx="13"/>
          </p:nvPr>
        </p:nvSpPr>
        <p:spPr/>
        <p:txBody>
          <a:bodyPr/>
          <a:lstStyle/>
          <a:p>
            <a:r>
              <a:rPr lang="en-US" smtClean="0"/>
              <a:t>© 2018 Software AG. All rights reserved. For internal use only</a:t>
            </a:r>
            <a:endParaRPr lang="en-US" dirty="0" smtClean="0"/>
          </a:p>
        </p:txBody>
      </p:sp>
      <p:sp>
        <p:nvSpPr>
          <p:cNvPr id="11"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‹Nr.›</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9"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
        <p:nvSpPr>
          <p:cNvPr id="12"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Tree>
    <p:extLst>
      <p:ext uri="{BB962C8B-B14F-4D97-AF65-F5344CB8AC3E}">
        <p14:creationId xmlns:p14="http://schemas.microsoft.com/office/powerpoint/2010/main" val="3636363147"/>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G - 1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DE" smtClean="0"/>
              <a:t>Titelmasterformat durch Klicken bearbeiten</a:t>
            </a:r>
            <a:endParaRPr lang="en-US" dirty="0"/>
          </a:p>
        </p:txBody>
      </p:sp>
      <p:sp>
        <p:nvSpPr>
          <p:cNvPr id="11" name="Content Placeholder 10"/>
          <p:cNvSpPr>
            <a:spLocks noGrp="1"/>
          </p:cNvSpPr>
          <p:nvPr>
            <p:ph sz="quarter" idx="10" hasCustomPrompt="1"/>
          </p:nvPr>
        </p:nvSpPr>
        <p:spPr>
          <a:xfrm>
            <a:off x="395289" y="1131888"/>
            <a:ext cx="8353424" cy="3492499"/>
          </a:xfrm>
        </p:spPr>
        <p:txBody>
          <a:bodyPr lIns="0" tIns="0" rIns="0" bIns="0"/>
          <a:lstStyle>
            <a:lvl1pPr>
              <a:buClr>
                <a:schemeClr val="accent3"/>
              </a:buClr>
              <a:defRPr/>
            </a:lvl1pPr>
            <a:lvl2pPr>
              <a:buClr>
                <a:schemeClr val="accent3"/>
              </a:buClr>
              <a:defRPr/>
            </a:lvl2pPr>
            <a:lvl3pPr>
              <a:buClr>
                <a:schemeClr val="accent3"/>
              </a:buClr>
              <a:defRPr/>
            </a:lvl3pPr>
            <a:lvl4pPr>
              <a:buClr>
                <a:schemeClr val="accent3"/>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6"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1068303080"/>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G - 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DE" smtClean="0"/>
              <a:t>Titelmasterformat durch Klicken bearbeiten</a:t>
            </a:r>
            <a:endParaRPr lang="en-US" dirty="0"/>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5"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42106095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G - Empty">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Tree>
    <p:extLst>
      <p:ext uri="{BB962C8B-B14F-4D97-AF65-F5344CB8AC3E}">
        <p14:creationId xmlns:p14="http://schemas.microsoft.com/office/powerpoint/2010/main" val="2575827325"/>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G - Title &amp; Background picture">
    <p:spTree>
      <p:nvGrpSpPr>
        <p:cNvPr id="1" name=""/>
        <p:cNvGrpSpPr/>
        <p:nvPr/>
      </p:nvGrpSpPr>
      <p:grpSpPr>
        <a:xfrm>
          <a:off x="0" y="0"/>
          <a:ext cx="0" cy="0"/>
          <a:chOff x="0" y="0"/>
          <a:chExt cx="0" cy="0"/>
        </a:xfrm>
      </p:grpSpPr>
      <p:sp>
        <p:nvSpPr>
          <p:cNvPr id="5" name="Picture Placeholder 9"/>
          <p:cNvSpPr>
            <a:spLocks noGrp="1"/>
          </p:cNvSpPr>
          <p:nvPr>
            <p:ph type="pic" sz="quarter" idx="13"/>
          </p:nvPr>
        </p:nvSpPr>
        <p:spPr>
          <a:xfrm>
            <a:off x="0" y="1"/>
            <a:ext cx="9141619" cy="4732338"/>
          </a:xfrm>
        </p:spPr>
        <p:txBody>
          <a:bodyPr/>
          <a:lstStyle>
            <a:lvl1pPr marL="0" indent="0">
              <a:buNone/>
              <a:defRPr/>
            </a:lvl1pPr>
          </a:lstStyle>
          <a:p>
            <a:r>
              <a:rPr lang="de-DE" smtClean="0"/>
              <a:t>Bild durch Klicken auf Symbol hinzufügen</a:t>
            </a:r>
            <a:endParaRPr lang="en-US" dirty="0"/>
          </a:p>
        </p:txBody>
      </p:sp>
      <p:sp>
        <p:nvSpPr>
          <p:cNvPr id="7" name="Title 6"/>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6" name="Textplatzhalter 6"/>
          <p:cNvSpPr>
            <a:spLocks noGrp="1"/>
          </p:cNvSpPr>
          <p:nvPr>
            <p:ph type="body" sz="quarter" idx="14"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126169370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AG - Title Slide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l="-8010"/>
          <a:stretch/>
        </p:blipFill>
        <p:spPr>
          <a:xfrm>
            <a:off x="0" y="0"/>
            <a:ext cx="9144000" cy="5143500"/>
          </a:xfrm>
          <a:prstGeom prst="rect">
            <a:avLst/>
          </a:prstGeom>
        </p:spPr>
      </p:pic>
      <p:sp>
        <p:nvSpPr>
          <p:cNvPr id="10" name="Rectangle 9"/>
          <p:cNvSpPr/>
          <p:nvPr/>
        </p:nvSpPr>
        <p:spPr>
          <a:xfrm>
            <a:off x="17449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p:nvSpPr>
        <p:spPr>
          <a:xfrm>
            <a:off x="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2"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pic>
        <p:nvPicPr>
          <p:cNvPr id="13"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l="-8010"/>
          <a:stretch/>
        </p:blipFill>
        <p:spPr>
          <a:xfrm>
            <a:off x="0" y="0"/>
            <a:ext cx="9144000" cy="5143500"/>
          </a:xfrm>
          <a:prstGeom prst="rect">
            <a:avLst/>
          </a:prstGeom>
        </p:spPr>
      </p:pic>
      <p:sp>
        <p:nvSpPr>
          <p:cNvPr id="15" name="Rectangle 9"/>
          <p:cNvSpPr/>
          <p:nvPr userDrawn="1"/>
        </p:nvSpPr>
        <p:spPr>
          <a:xfrm>
            <a:off x="17449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7" name="Rectangle 4"/>
          <p:cNvSpPr/>
          <p:nvPr userDrawn="1"/>
        </p:nvSpPr>
        <p:spPr>
          <a:xfrm>
            <a:off x="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8" name="Freeform 12"/>
          <p:cNvSpPr>
            <a:spLocks noEditPoints="1"/>
          </p:cNvSpPr>
          <p:nvPr userDrawn="1">
            <p:custDataLst>
              <p:tags r:id="rId2"/>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3626051"/>
      </p:ext>
    </p:extLst>
  </p:cSld>
  <p:clrMapOvr>
    <a:masterClrMapping/>
  </p:clrMapOvr>
  <p:timing>
    <p:tnLst>
      <p:par>
        <p:cTn id="1" dur="indefinite" restart="never" nodeType="tmRoot"/>
      </p:par>
    </p:tnLst>
  </p:timing>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G -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Footer Placeholder 2"/>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4" name="Content Placeholder 10"/>
          <p:cNvSpPr>
            <a:spLocks noGrp="1"/>
          </p:cNvSpPr>
          <p:nvPr>
            <p:ph sz="quarter" idx="11" hasCustomPrompt="1"/>
          </p:nvPr>
        </p:nvSpPr>
        <p:spPr>
          <a:xfrm>
            <a:off x="395288" y="1131888"/>
            <a:ext cx="4104713" cy="3492500"/>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Content Placeholder 10"/>
          <p:cNvSpPr>
            <a:spLocks noGrp="1"/>
          </p:cNvSpPr>
          <p:nvPr>
            <p:ph sz="quarter" idx="15" hasCustomPrompt="1"/>
          </p:nvPr>
        </p:nvSpPr>
        <p:spPr>
          <a:xfrm>
            <a:off x="4644001" y="1131888"/>
            <a:ext cx="4104713" cy="3492500"/>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platzhalter 6"/>
          <p:cNvSpPr>
            <a:spLocks noGrp="1"/>
          </p:cNvSpPr>
          <p:nvPr>
            <p:ph type="body" sz="quarter" idx="13"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3278292816"/>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G - 2 Contents with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Footer Placeholder 2"/>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4" name="Content Placeholder 10"/>
          <p:cNvSpPr>
            <a:spLocks noGrp="1"/>
          </p:cNvSpPr>
          <p:nvPr>
            <p:ph sz="quarter" idx="11" hasCustomPrompt="1"/>
          </p:nvPr>
        </p:nvSpPr>
        <p:spPr>
          <a:xfrm>
            <a:off x="395288" y="1433292"/>
            <a:ext cx="4104713" cy="3191096"/>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3" hasCustomPrompt="1"/>
          </p:nvPr>
        </p:nvSpPr>
        <p:spPr>
          <a:xfrm>
            <a:off x="395288" y="1145292"/>
            <a:ext cx="4104712" cy="288000"/>
          </a:xfrm>
        </p:spPr>
        <p:txBody>
          <a:bodyPr>
            <a:noAutofit/>
          </a:bodyPr>
          <a:lstStyle>
            <a:lvl1pPr marL="0" indent="0">
              <a:buNone/>
              <a:defRPr sz="1600" b="1"/>
            </a:lvl1pPr>
          </a:lstStyle>
          <a:p>
            <a:pPr lvl="0"/>
            <a:r>
              <a:rPr lang="en-US" dirty="0" smtClean="0"/>
              <a:t>Headline</a:t>
            </a:r>
            <a:endParaRPr lang="en-US" dirty="0"/>
          </a:p>
        </p:txBody>
      </p:sp>
      <p:sp>
        <p:nvSpPr>
          <p:cNvPr id="8" name="Text Placeholder 6"/>
          <p:cNvSpPr>
            <a:spLocks noGrp="1"/>
          </p:cNvSpPr>
          <p:nvPr>
            <p:ph type="body" sz="quarter" idx="14" hasCustomPrompt="1"/>
          </p:nvPr>
        </p:nvSpPr>
        <p:spPr>
          <a:xfrm>
            <a:off x="4644000" y="1145292"/>
            <a:ext cx="4104712" cy="288000"/>
          </a:xfrm>
        </p:spPr>
        <p:txBody>
          <a:bodyPr>
            <a:noAutofit/>
          </a:bodyPr>
          <a:lstStyle>
            <a:lvl1pPr marL="0" indent="0">
              <a:buNone/>
              <a:defRPr sz="1600" b="1"/>
            </a:lvl1pPr>
          </a:lstStyle>
          <a:p>
            <a:pPr lvl="0"/>
            <a:r>
              <a:rPr lang="en-US" dirty="0" smtClean="0"/>
              <a:t>Headline</a:t>
            </a:r>
            <a:endParaRPr lang="en-US" dirty="0"/>
          </a:p>
        </p:txBody>
      </p:sp>
      <p:sp>
        <p:nvSpPr>
          <p:cNvPr id="9" name="Content Placeholder 10"/>
          <p:cNvSpPr>
            <a:spLocks noGrp="1"/>
          </p:cNvSpPr>
          <p:nvPr>
            <p:ph sz="quarter" idx="15" hasCustomPrompt="1"/>
          </p:nvPr>
        </p:nvSpPr>
        <p:spPr>
          <a:xfrm>
            <a:off x="4644001" y="1433292"/>
            <a:ext cx="4104713" cy="3191096"/>
          </a:xfrm>
        </p:spPr>
        <p:txBody>
          <a:bodyPr lIns="0" tIns="0" rIns="0" bIns="0"/>
          <a:lstStyle>
            <a:lvl1pPr>
              <a:buClr>
                <a:schemeClr val="accent3"/>
              </a:buClr>
              <a:defRPr sz="1600"/>
            </a:lvl1pPr>
            <a:lvl2pPr>
              <a:buClr>
                <a:schemeClr val="accent3"/>
              </a:buClr>
              <a:defRPr sz="1600"/>
            </a:lvl2pPr>
            <a:lvl3pPr>
              <a:buClr>
                <a:schemeClr val="accent3"/>
              </a:buClr>
              <a:defRPr sz="1400"/>
            </a:lvl3pPr>
            <a:lvl4pPr>
              <a:buClr>
                <a:schemeClr val="accent3"/>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Textplatzhalter 6"/>
          <p:cNvSpPr>
            <a:spLocks noGrp="1"/>
          </p:cNvSpPr>
          <p:nvPr>
            <p:ph type="body" sz="quarter" idx="16" hasCustomPrompt="1"/>
          </p:nvPr>
        </p:nvSpPr>
        <p:spPr>
          <a:xfrm>
            <a:off x="395289" y="655167"/>
            <a:ext cx="8353424" cy="324000"/>
          </a:xfrm>
        </p:spPr>
        <p:txBody>
          <a:bodyPr>
            <a:noAutofit/>
          </a:bodyPr>
          <a:lstStyle>
            <a:lvl1pPr marL="0" indent="0">
              <a:lnSpc>
                <a:spcPts val="2000"/>
              </a:lnSpc>
              <a:buNone/>
              <a:defRPr sz="2200" cap="all" baseline="0"/>
            </a:lvl1pPr>
            <a:lvl2pPr>
              <a:defRPr sz="2200"/>
            </a:lvl2pPr>
            <a:lvl3pPr>
              <a:defRPr sz="2200"/>
            </a:lvl3pPr>
            <a:lvl4pPr>
              <a:defRPr sz="2200"/>
            </a:lvl4pPr>
            <a:lvl5pPr>
              <a:defRPr sz="2200"/>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a:p>
        </p:txBody>
      </p:sp>
    </p:spTree>
    <p:extLst>
      <p:ext uri="{BB962C8B-B14F-4D97-AF65-F5344CB8AC3E}">
        <p14:creationId xmlns:p14="http://schemas.microsoft.com/office/powerpoint/2010/main" val="2859032965"/>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AG - Closing Slide">
    <p:spTree>
      <p:nvGrpSpPr>
        <p:cNvPr id="1" name=""/>
        <p:cNvGrpSpPr/>
        <p:nvPr/>
      </p:nvGrpSpPr>
      <p:grpSpPr>
        <a:xfrm>
          <a:off x="0" y="0"/>
          <a:ext cx="0" cy="0"/>
          <a:chOff x="0" y="0"/>
          <a:chExt cx="0" cy="0"/>
        </a:xfrm>
      </p:grpSpPr>
      <p:sp>
        <p:nvSpPr>
          <p:cNvPr id="3" name="Freeform 11"/>
          <p:cNvSpPr>
            <a:spLocks noEditPoints="1"/>
          </p:cNvSpPr>
          <p:nvPr/>
        </p:nvSpPr>
        <p:spPr bwMode="auto">
          <a:xfrm>
            <a:off x="2742612" y="2111045"/>
            <a:ext cx="3668704" cy="561211"/>
          </a:xfrm>
          <a:custGeom>
            <a:avLst/>
            <a:gdLst>
              <a:gd name="T0" fmla="*/ 564 w 634"/>
              <a:gd name="T1" fmla="*/ 91 h 97"/>
              <a:gd name="T2" fmla="*/ 561 w 634"/>
              <a:gd name="T3" fmla="*/ 82 h 97"/>
              <a:gd name="T4" fmla="*/ 535 w 634"/>
              <a:gd name="T5" fmla="*/ 83 h 97"/>
              <a:gd name="T6" fmla="*/ 567 w 634"/>
              <a:gd name="T7" fmla="*/ 66 h 97"/>
              <a:gd name="T8" fmla="*/ 460 w 634"/>
              <a:gd name="T9" fmla="*/ 54 h 97"/>
              <a:gd name="T10" fmla="*/ 410 w 634"/>
              <a:gd name="T11" fmla="*/ 42 h 97"/>
              <a:gd name="T12" fmla="*/ 413 w 634"/>
              <a:gd name="T13" fmla="*/ 52 h 97"/>
              <a:gd name="T14" fmla="*/ 442 w 634"/>
              <a:gd name="T15" fmla="*/ 56 h 97"/>
              <a:gd name="T16" fmla="*/ 433 w 634"/>
              <a:gd name="T17" fmla="*/ 97 h 97"/>
              <a:gd name="T18" fmla="*/ 110 w 634"/>
              <a:gd name="T19" fmla="*/ 73 h 97"/>
              <a:gd name="T20" fmla="*/ 95 w 634"/>
              <a:gd name="T21" fmla="*/ 82 h 97"/>
              <a:gd name="T22" fmla="*/ 92 w 634"/>
              <a:gd name="T23" fmla="*/ 91 h 97"/>
              <a:gd name="T24" fmla="*/ 137 w 634"/>
              <a:gd name="T25" fmla="*/ 78 h 97"/>
              <a:gd name="T26" fmla="*/ 119 w 634"/>
              <a:gd name="T27" fmla="*/ 48 h 97"/>
              <a:gd name="T28" fmla="*/ 135 w 634"/>
              <a:gd name="T29" fmla="*/ 42 h 97"/>
              <a:gd name="T30" fmla="*/ 92 w 634"/>
              <a:gd name="T31" fmla="*/ 55 h 97"/>
              <a:gd name="T32" fmla="*/ 23 w 634"/>
              <a:gd name="T33" fmla="*/ 40 h 97"/>
              <a:gd name="T34" fmla="*/ 37 w 634"/>
              <a:gd name="T35" fmla="*/ 0 h 97"/>
              <a:gd name="T36" fmla="*/ 442 w 634"/>
              <a:gd name="T37" fmla="*/ 84 h 97"/>
              <a:gd name="T38" fmla="*/ 442 w 634"/>
              <a:gd name="T39" fmla="*/ 68 h 97"/>
              <a:gd name="T40" fmla="*/ 531 w 634"/>
              <a:gd name="T41" fmla="*/ 55 h 97"/>
              <a:gd name="T42" fmla="*/ 549 w 634"/>
              <a:gd name="T43" fmla="*/ 63 h 97"/>
              <a:gd name="T44" fmla="*/ 363 w 634"/>
              <a:gd name="T45" fmla="*/ 84 h 97"/>
              <a:gd name="T46" fmla="*/ 344 w 634"/>
              <a:gd name="T47" fmla="*/ 39 h 97"/>
              <a:gd name="T48" fmla="*/ 328 w 634"/>
              <a:gd name="T49" fmla="*/ 39 h 97"/>
              <a:gd name="T50" fmla="*/ 279 w 634"/>
              <a:gd name="T51" fmla="*/ 18 h 97"/>
              <a:gd name="T52" fmla="*/ 262 w 634"/>
              <a:gd name="T53" fmla="*/ 38 h 97"/>
              <a:gd name="T54" fmla="*/ 243 w 634"/>
              <a:gd name="T55" fmla="*/ 26 h 97"/>
              <a:gd name="T56" fmla="*/ 252 w 634"/>
              <a:gd name="T57" fmla="*/ 25 h 97"/>
              <a:gd name="T58" fmla="*/ 237 w 634"/>
              <a:gd name="T59" fmla="*/ 13 h 97"/>
              <a:gd name="T60" fmla="*/ 208 w 634"/>
              <a:gd name="T61" fmla="*/ 39 h 97"/>
              <a:gd name="T62" fmla="*/ 218 w 634"/>
              <a:gd name="T63" fmla="*/ 94 h 97"/>
              <a:gd name="T64" fmla="*/ 236 w 634"/>
              <a:gd name="T65" fmla="*/ 51 h 97"/>
              <a:gd name="T66" fmla="*/ 296 w 634"/>
              <a:gd name="T67" fmla="*/ 94 h 97"/>
              <a:gd name="T68" fmla="*/ 295 w 634"/>
              <a:gd name="T69" fmla="*/ 82 h 97"/>
              <a:gd name="T70" fmla="*/ 281 w 634"/>
              <a:gd name="T71" fmla="*/ 77 h 97"/>
              <a:gd name="T72" fmla="*/ 319 w 634"/>
              <a:gd name="T73" fmla="*/ 95 h 97"/>
              <a:gd name="T74" fmla="*/ 398 w 634"/>
              <a:gd name="T75" fmla="*/ 80 h 97"/>
              <a:gd name="T76" fmla="*/ 379 w 634"/>
              <a:gd name="T77" fmla="*/ 39 h 97"/>
              <a:gd name="T78" fmla="*/ 505 w 634"/>
              <a:gd name="T79" fmla="*/ 37 h 97"/>
              <a:gd name="T80" fmla="*/ 474 w 634"/>
              <a:gd name="T81" fmla="*/ 94 h 97"/>
              <a:gd name="T82" fmla="*/ 493 w 634"/>
              <a:gd name="T83" fmla="*/ 51 h 97"/>
              <a:gd name="T84" fmla="*/ 174 w 634"/>
              <a:gd name="T85" fmla="*/ 97 h 97"/>
              <a:gd name="T86" fmla="*/ 165 w 634"/>
              <a:gd name="T87" fmla="*/ 67 h 97"/>
              <a:gd name="T88" fmla="*/ 165 w 634"/>
              <a:gd name="T89" fmla="*/ 67 h 97"/>
              <a:gd name="T90" fmla="*/ 592 w 634"/>
              <a:gd name="T91" fmla="*/ 52 h 97"/>
              <a:gd name="T92" fmla="*/ 626 w 634"/>
              <a:gd name="T93" fmla="*/ 59 h 97"/>
              <a:gd name="T94" fmla="*/ 633 w 634"/>
              <a:gd name="T95" fmla="*/ 43 h 97"/>
              <a:gd name="T96" fmla="*/ 634 w 634"/>
              <a:gd name="T97" fmla="*/ 40 h 97"/>
              <a:gd name="T98" fmla="*/ 625 w 634"/>
              <a:gd name="T99" fmla="*/ 63 h 97"/>
              <a:gd name="T100" fmla="*/ 634 w 634"/>
              <a:gd name="T101" fmla="*/ 49 h 97"/>
              <a:gd name="T102" fmla="*/ 624 w 634"/>
              <a:gd name="T103" fmla="*/ 52 h 97"/>
              <a:gd name="T104" fmla="*/ 591 w 634"/>
              <a:gd name="T105" fmla="*/ 38 h 97"/>
              <a:gd name="T106" fmla="*/ 583 w 634"/>
              <a:gd name="T107" fmla="*/ 63 h 97"/>
              <a:gd name="T108" fmla="*/ 600 w 634"/>
              <a:gd name="T109" fmla="*/ 55 h 97"/>
              <a:gd name="T110" fmla="*/ 608 w 634"/>
              <a:gd name="T111" fmla="*/ 62 h 97"/>
              <a:gd name="T112" fmla="*/ 39 w 634"/>
              <a:gd name="T113" fmla="*/ 38 h 97"/>
              <a:gd name="T114" fmla="*/ 12 w 634"/>
              <a:gd name="T115" fmla="*/ 96 h 97"/>
              <a:gd name="T116" fmla="*/ 39 w 634"/>
              <a:gd name="T117" fmla="*/ 3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4" h="97">
                <a:moveTo>
                  <a:pt x="511" y="67"/>
                </a:moveTo>
                <a:cubicBezTo>
                  <a:pt x="511" y="89"/>
                  <a:pt x="521" y="97"/>
                  <a:pt x="542" y="97"/>
                </a:cubicBezTo>
                <a:cubicBezTo>
                  <a:pt x="552" y="97"/>
                  <a:pt x="559" y="94"/>
                  <a:pt x="563" y="93"/>
                </a:cubicBezTo>
                <a:cubicBezTo>
                  <a:pt x="564" y="93"/>
                  <a:pt x="564" y="92"/>
                  <a:pt x="564" y="91"/>
                </a:cubicBezTo>
                <a:cubicBezTo>
                  <a:pt x="564" y="91"/>
                  <a:pt x="564" y="91"/>
                  <a:pt x="564" y="90"/>
                </a:cubicBezTo>
                <a:cubicBezTo>
                  <a:pt x="563" y="84"/>
                  <a:pt x="563" y="84"/>
                  <a:pt x="563" y="84"/>
                </a:cubicBezTo>
                <a:cubicBezTo>
                  <a:pt x="563" y="84"/>
                  <a:pt x="563" y="84"/>
                  <a:pt x="563" y="84"/>
                </a:cubicBezTo>
                <a:cubicBezTo>
                  <a:pt x="562" y="83"/>
                  <a:pt x="562" y="82"/>
                  <a:pt x="561" y="82"/>
                </a:cubicBezTo>
                <a:cubicBezTo>
                  <a:pt x="560" y="82"/>
                  <a:pt x="560" y="82"/>
                  <a:pt x="559" y="82"/>
                </a:cubicBezTo>
                <a:cubicBezTo>
                  <a:pt x="560" y="82"/>
                  <a:pt x="560" y="82"/>
                  <a:pt x="560" y="82"/>
                </a:cubicBezTo>
                <a:cubicBezTo>
                  <a:pt x="557" y="83"/>
                  <a:pt x="552" y="85"/>
                  <a:pt x="546" y="85"/>
                </a:cubicBezTo>
                <a:cubicBezTo>
                  <a:pt x="541" y="85"/>
                  <a:pt x="537" y="84"/>
                  <a:pt x="535" y="83"/>
                </a:cubicBezTo>
                <a:cubicBezTo>
                  <a:pt x="532" y="82"/>
                  <a:pt x="530" y="79"/>
                  <a:pt x="530" y="74"/>
                </a:cubicBezTo>
                <a:cubicBezTo>
                  <a:pt x="564" y="74"/>
                  <a:pt x="564" y="74"/>
                  <a:pt x="564" y="74"/>
                </a:cubicBezTo>
                <a:cubicBezTo>
                  <a:pt x="566" y="74"/>
                  <a:pt x="567" y="73"/>
                  <a:pt x="567" y="71"/>
                </a:cubicBezTo>
                <a:cubicBezTo>
                  <a:pt x="567" y="66"/>
                  <a:pt x="567" y="66"/>
                  <a:pt x="567" y="66"/>
                </a:cubicBezTo>
                <a:cubicBezTo>
                  <a:pt x="567" y="56"/>
                  <a:pt x="565" y="48"/>
                  <a:pt x="561" y="43"/>
                </a:cubicBezTo>
                <a:cubicBezTo>
                  <a:pt x="557" y="39"/>
                  <a:pt x="550" y="37"/>
                  <a:pt x="539" y="37"/>
                </a:cubicBezTo>
                <a:cubicBezTo>
                  <a:pt x="518" y="37"/>
                  <a:pt x="511" y="45"/>
                  <a:pt x="511" y="67"/>
                </a:cubicBezTo>
                <a:moveTo>
                  <a:pt x="460" y="54"/>
                </a:moveTo>
                <a:cubicBezTo>
                  <a:pt x="460" y="48"/>
                  <a:pt x="458" y="43"/>
                  <a:pt x="453" y="40"/>
                </a:cubicBezTo>
                <a:cubicBezTo>
                  <a:pt x="449" y="38"/>
                  <a:pt x="444" y="37"/>
                  <a:pt x="436" y="37"/>
                </a:cubicBezTo>
                <a:cubicBezTo>
                  <a:pt x="424" y="37"/>
                  <a:pt x="413" y="40"/>
                  <a:pt x="411" y="41"/>
                </a:cubicBezTo>
                <a:cubicBezTo>
                  <a:pt x="411" y="41"/>
                  <a:pt x="410" y="41"/>
                  <a:pt x="410" y="42"/>
                </a:cubicBezTo>
                <a:cubicBezTo>
                  <a:pt x="410" y="43"/>
                  <a:pt x="410" y="43"/>
                  <a:pt x="410" y="43"/>
                </a:cubicBezTo>
                <a:cubicBezTo>
                  <a:pt x="410" y="43"/>
                  <a:pt x="410" y="43"/>
                  <a:pt x="410" y="43"/>
                </a:cubicBezTo>
                <a:cubicBezTo>
                  <a:pt x="412" y="51"/>
                  <a:pt x="412" y="51"/>
                  <a:pt x="412" y="51"/>
                </a:cubicBezTo>
                <a:cubicBezTo>
                  <a:pt x="412" y="52"/>
                  <a:pt x="412" y="52"/>
                  <a:pt x="413" y="52"/>
                </a:cubicBezTo>
                <a:cubicBezTo>
                  <a:pt x="413" y="52"/>
                  <a:pt x="413" y="52"/>
                  <a:pt x="414" y="52"/>
                </a:cubicBezTo>
                <a:cubicBezTo>
                  <a:pt x="416" y="51"/>
                  <a:pt x="425" y="49"/>
                  <a:pt x="432" y="49"/>
                </a:cubicBezTo>
                <a:cubicBezTo>
                  <a:pt x="435" y="49"/>
                  <a:pt x="438" y="49"/>
                  <a:pt x="439" y="50"/>
                </a:cubicBezTo>
                <a:cubicBezTo>
                  <a:pt x="441" y="51"/>
                  <a:pt x="442" y="53"/>
                  <a:pt x="442" y="56"/>
                </a:cubicBezTo>
                <a:cubicBezTo>
                  <a:pt x="442" y="58"/>
                  <a:pt x="442" y="58"/>
                  <a:pt x="442" y="58"/>
                </a:cubicBezTo>
                <a:cubicBezTo>
                  <a:pt x="423" y="61"/>
                  <a:pt x="423" y="61"/>
                  <a:pt x="423" y="61"/>
                </a:cubicBezTo>
                <a:cubicBezTo>
                  <a:pt x="416" y="62"/>
                  <a:pt x="406" y="64"/>
                  <a:pt x="406" y="78"/>
                </a:cubicBezTo>
                <a:cubicBezTo>
                  <a:pt x="406" y="95"/>
                  <a:pt x="420" y="97"/>
                  <a:pt x="433" y="97"/>
                </a:cubicBezTo>
                <a:cubicBezTo>
                  <a:pt x="440" y="97"/>
                  <a:pt x="445" y="96"/>
                  <a:pt x="449" y="95"/>
                </a:cubicBezTo>
                <a:cubicBezTo>
                  <a:pt x="457" y="94"/>
                  <a:pt x="460" y="92"/>
                  <a:pt x="460" y="84"/>
                </a:cubicBezTo>
                <a:lnTo>
                  <a:pt x="460" y="54"/>
                </a:lnTo>
                <a:close/>
                <a:moveTo>
                  <a:pt x="110" y="73"/>
                </a:moveTo>
                <a:cubicBezTo>
                  <a:pt x="116" y="74"/>
                  <a:pt x="118" y="75"/>
                  <a:pt x="118" y="79"/>
                </a:cubicBezTo>
                <a:cubicBezTo>
                  <a:pt x="118" y="84"/>
                  <a:pt x="114" y="85"/>
                  <a:pt x="110" y="85"/>
                </a:cubicBezTo>
                <a:cubicBezTo>
                  <a:pt x="105" y="85"/>
                  <a:pt x="98" y="83"/>
                  <a:pt x="95" y="82"/>
                </a:cubicBezTo>
                <a:cubicBezTo>
                  <a:pt x="95" y="82"/>
                  <a:pt x="95" y="82"/>
                  <a:pt x="95" y="82"/>
                </a:cubicBezTo>
                <a:cubicBezTo>
                  <a:pt x="95" y="82"/>
                  <a:pt x="95" y="82"/>
                  <a:pt x="95" y="82"/>
                </a:cubicBezTo>
                <a:cubicBezTo>
                  <a:pt x="95" y="82"/>
                  <a:pt x="94" y="82"/>
                  <a:pt x="94" y="82"/>
                </a:cubicBezTo>
                <a:cubicBezTo>
                  <a:pt x="93" y="82"/>
                  <a:pt x="93" y="83"/>
                  <a:pt x="93" y="84"/>
                </a:cubicBezTo>
                <a:cubicBezTo>
                  <a:pt x="92" y="91"/>
                  <a:pt x="92" y="91"/>
                  <a:pt x="92" y="91"/>
                </a:cubicBezTo>
                <a:cubicBezTo>
                  <a:pt x="92" y="91"/>
                  <a:pt x="91" y="92"/>
                  <a:pt x="91" y="92"/>
                </a:cubicBezTo>
                <a:cubicBezTo>
                  <a:pt x="91" y="93"/>
                  <a:pt x="92" y="93"/>
                  <a:pt x="93" y="94"/>
                </a:cubicBezTo>
                <a:cubicBezTo>
                  <a:pt x="95" y="94"/>
                  <a:pt x="104" y="97"/>
                  <a:pt x="113" y="97"/>
                </a:cubicBezTo>
                <a:cubicBezTo>
                  <a:pt x="127" y="97"/>
                  <a:pt x="137" y="92"/>
                  <a:pt x="137" y="78"/>
                </a:cubicBezTo>
                <a:cubicBezTo>
                  <a:pt x="137" y="64"/>
                  <a:pt x="129" y="61"/>
                  <a:pt x="121" y="60"/>
                </a:cubicBezTo>
                <a:cubicBezTo>
                  <a:pt x="120" y="60"/>
                  <a:pt x="120" y="60"/>
                  <a:pt x="120" y="60"/>
                </a:cubicBezTo>
                <a:cubicBezTo>
                  <a:pt x="115" y="59"/>
                  <a:pt x="111" y="58"/>
                  <a:pt x="111" y="54"/>
                </a:cubicBezTo>
                <a:cubicBezTo>
                  <a:pt x="111" y="49"/>
                  <a:pt x="116" y="48"/>
                  <a:pt x="119" y="48"/>
                </a:cubicBezTo>
                <a:cubicBezTo>
                  <a:pt x="123" y="48"/>
                  <a:pt x="128" y="49"/>
                  <a:pt x="130" y="50"/>
                </a:cubicBezTo>
                <a:cubicBezTo>
                  <a:pt x="132" y="50"/>
                  <a:pt x="132" y="50"/>
                  <a:pt x="132" y="50"/>
                </a:cubicBezTo>
                <a:cubicBezTo>
                  <a:pt x="133" y="50"/>
                  <a:pt x="133" y="49"/>
                  <a:pt x="134" y="49"/>
                </a:cubicBezTo>
                <a:cubicBezTo>
                  <a:pt x="134" y="47"/>
                  <a:pt x="135" y="44"/>
                  <a:pt x="135" y="42"/>
                </a:cubicBezTo>
                <a:cubicBezTo>
                  <a:pt x="135" y="42"/>
                  <a:pt x="135" y="41"/>
                  <a:pt x="135" y="41"/>
                </a:cubicBezTo>
                <a:cubicBezTo>
                  <a:pt x="135" y="40"/>
                  <a:pt x="135" y="39"/>
                  <a:pt x="133" y="39"/>
                </a:cubicBezTo>
                <a:cubicBezTo>
                  <a:pt x="130" y="38"/>
                  <a:pt x="124" y="37"/>
                  <a:pt x="116" y="37"/>
                </a:cubicBezTo>
                <a:cubicBezTo>
                  <a:pt x="107" y="37"/>
                  <a:pt x="92" y="38"/>
                  <a:pt x="92" y="55"/>
                </a:cubicBezTo>
                <a:cubicBezTo>
                  <a:pt x="92" y="69"/>
                  <a:pt x="102" y="71"/>
                  <a:pt x="109" y="73"/>
                </a:cubicBezTo>
                <a:lnTo>
                  <a:pt x="110" y="73"/>
                </a:lnTo>
                <a:close/>
                <a:moveTo>
                  <a:pt x="23" y="59"/>
                </a:moveTo>
                <a:cubicBezTo>
                  <a:pt x="23" y="40"/>
                  <a:pt x="23" y="40"/>
                  <a:pt x="23" y="40"/>
                </a:cubicBezTo>
                <a:cubicBezTo>
                  <a:pt x="23" y="28"/>
                  <a:pt x="28" y="23"/>
                  <a:pt x="39" y="23"/>
                </a:cubicBezTo>
                <a:cubicBezTo>
                  <a:pt x="47" y="23"/>
                  <a:pt x="47" y="23"/>
                  <a:pt x="47" y="23"/>
                </a:cubicBezTo>
                <a:cubicBezTo>
                  <a:pt x="50" y="0"/>
                  <a:pt x="50" y="0"/>
                  <a:pt x="50" y="0"/>
                </a:cubicBezTo>
                <a:cubicBezTo>
                  <a:pt x="37" y="0"/>
                  <a:pt x="37" y="0"/>
                  <a:pt x="37" y="0"/>
                </a:cubicBezTo>
                <a:cubicBezTo>
                  <a:pt x="15" y="0"/>
                  <a:pt x="0" y="16"/>
                  <a:pt x="0" y="38"/>
                </a:cubicBezTo>
                <a:cubicBezTo>
                  <a:pt x="0" y="59"/>
                  <a:pt x="0" y="59"/>
                  <a:pt x="0" y="59"/>
                </a:cubicBezTo>
                <a:lnTo>
                  <a:pt x="23" y="59"/>
                </a:lnTo>
                <a:close/>
                <a:moveTo>
                  <a:pt x="442" y="84"/>
                </a:moveTo>
                <a:cubicBezTo>
                  <a:pt x="441" y="85"/>
                  <a:pt x="438" y="85"/>
                  <a:pt x="434" y="85"/>
                </a:cubicBezTo>
                <a:cubicBezTo>
                  <a:pt x="430" y="85"/>
                  <a:pt x="424" y="85"/>
                  <a:pt x="424" y="78"/>
                </a:cubicBezTo>
                <a:cubicBezTo>
                  <a:pt x="424" y="71"/>
                  <a:pt x="428" y="71"/>
                  <a:pt x="432" y="70"/>
                </a:cubicBezTo>
                <a:cubicBezTo>
                  <a:pt x="442" y="68"/>
                  <a:pt x="442" y="68"/>
                  <a:pt x="442" y="68"/>
                </a:cubicBezTo>
                <a:lnTo>
                  <a:pt x="442" y="84"/>
                </a:lnTo>
                <a:close/>
                <a:moveTo>
                  <a:pt x="530" y="63"/>
                </a:moveTo>
                <a:cubicBezTo>
                  <a:pt x="530" y="62"/>
                  <a:pt x="530" y="62"/>
                  <a:pt x="530" y="62"/>
                </a:cubicBezTo>
                <a:cubicBezTo>
                  <a:pt x="530" y="61"/>
                  <a:pt x="530" y="57"/>
                  <a:pt x="531" y="55"/>
                </a:cubicBezTo>
                <a:cubicBezTo>
                  <a:pt x="531" y="51"/>
                  <a:pt x="533" y="49"/>
                  <a:pt x="539" y="49"/>
                </a:cubicBezTo>
                <a:cubicBezTo>
                  <a:pt x="545" y="49"/>
                  <a:pt x="547" y="51"/>
                  <a:pt x="548" y="54"/>
                </a:cubicBezTo>
                <a:cubicBezTo>
                  <a:pt x="549" y="56"/>
                  <a:pt x="549" y="60"/>
                  <a:pt x="549" y="62"/>
                </a:cubicBezTo>
                <a:cubicBezTo>
                  <a:pt x="549" y="63"/>
                  <a:pt x="549" y="63"/>
                  <a:pt x="549" y="63"/>
                </a:cubicBezTo>
                <a:lnTo>
                  <a:pt x="530" y="63"/>
                </a:lnTo>
                <a:close/>
                <a:moveTo>
                  <a:pt x="379" y="78"/>
                </a:moveTo>
                <a:cubicBezTo>
                  <a:pt x="379" y="83"/>
                  <a:pt x="375" y="85"/>
                  <a:pt x="371" y="85"/>
                </a:cubicBezTo>
                <a:cubicBezTo>
                  <a:pt x="367" y="85"/>
                  <a:pt x="363" y="84"/>
                  <a:pt x="363" y="84"/>
                </a:cubicBezTo>
                <a:cubicBezTo>
                  <a:pt x="363" y="39"/>
                  <a:pt x="363" y="39"/>
                  <a:pt x="363" y="39"/>
                </a:cubicBezTo>
                <a:cubicBezTo>
                  <a:pt x="363" y="39"/>
                  <a:pt x="362" y="38"/>
                  <a:pt x="362" y="38"/>
                </a:cubicBezTo>
                <a:cubicBezTo>
                  <a:pt x="346" y="38"/>
                  <a:pt x="346" y="38"/>
                  <a:pt x="346" y="38"/>
                </a:cubicBezTo>
                <a:cubicBezTo>
                  <a:pt x="345" y="38"/>
                  <a:pt x="344" y="39"/>
                  <a:pt x="344" y="39"/>
                </a:cubicBezTo>
                <a:cubicBezTo>
                  <a:pt x="344" y="78"/>
                  <a:pt x="344" y="78"/>
                  <a:pt x="344" y="78"/>
                </a:cubicBezTo>
                <a:cubicBezTo>
                  <a:pt x="344" y="83"/>
                  <a:pt x="342" y="85"/>
                  <a:pt x="337" y="85"/>
                </a:cubicBezTo>
                <a:cubicBezTo>
                  <a:pt x="334" y="85"/>
                  <a:pt x="328" y="84"/>
                  <a:pt x="328" y="84"/>
                </a:cubicBezTo>
                <a:cubicBezTo>
                  <a:pt x="328" y="39"/>
                  <a:pt x="328" y="39"/>
                  <a:pt x="328" y="39"/>
                </a:cubicBezTo>
                <a:cubicBezTo>
                  <a:pt x="328" y="39"/>
                  <a:pt x="327" y="38"/>
                  <a:pt x="327" y="38"/>
                </a:cubicBezTo>
                <a:cubicBezTo>
                  <a:pt x="281" y="38"/>
                  <a:pt x="281" y="38"/>
                  <a:pt x="281" y="38"/>
                </a:cubicBezTo>
                <a:cubicBezTo>
                  <a:pt x="281" y="20"/>
                  <a:pt x="281" y="20"/>
                  <a:pt x="281" y="20"/>
                </a:cubicBezTo>
                <a:cubicBezTo>
                  <a:pt x="281" y="19"/>
                  <a:pt x="280" y="18"/>
                  <a:pt x="279" y="18"/>
                </a:cubicBezTo>
                <a:cubicBezTo>
                  <a:pt x="279" y="18"/>
                  <a:pt x="278" y="18"/>
                  <a:pt x="278" y="19"/>
                </a:cubicBezTo>
                <a:cubicBezTo>
                  <a:pt x="264" y="21"/>
                  <a:pt x="264" y="21"/>
                  <a:pt x="264" y="21"/>
                </a:cubicBezTo>
                <a:cubicBezTo>
                  <a:pt x="263" y="21"/>
                  <a:pt x="262" y="22"/>
                  <a:pt x="262" y="24"/>
                </a:cubicBezTo>
                <a:cubicBezTo>
                  <a:pt x="262" y="38"/>
                  <a:pt x="262" y="38"/>
                  <a:pt x="262" y="38"/>
                </a:cubicBezTo>
                <a:cubicBezTo>
                  <a:pt x="236" y="38"/>
                  <a:pt x="236" y="38"/>
                  <a:pt x="236" y="38"/>
                </a:cubicBezTo>
                <a:cubicBezTo>
                  <a:pt x="236" y="32"/>
                  <a:pt x="236" y="32"/>
                  <a:pt x="236" y="32"/>
                </a:cubicBezTo>
                <a:cubicBezTo>
                  <a:pt x="236" y="30"/>
                  <a:pt x="237" y="28"/>
                  <a:pt x="238" y="27"/>
                </a:cubicBezTo>
                <a:cubicBezTo>
                  <a:pt x="239" y="26"/>
                  <a:pt x="241" y="26"/>
                  <a:pt x="243" y="26"/>
                </a:cubicBezTo>
                <a:cubicBezTo>
                  <a:pt x="245" y="26"/>
                  <a:pt x="247" y="26"/>
                  <a:pt x="249" y="26"/>
                </a:cubicBezTo>
                <a:cubicBezTo>
                  <a:pt x="249" y="26"/>
                  <a:pt x="249" y="27"/>
                  <a:pt x="249" y="27"/>
                </a:cubicBezTo>
                <a:cubicBezTo>
                  <a:pt x="250" y="27"/>
                  <a:pt x="250" y="27"/>
                  <a:pt x="251" y="27"/>
                </a:cubicBezTo>
                <a:cubicBezTo>
                  <a:pt x="251" y="27"/>
                  <a:pt x="252" y="26"/>
                  <a:pt x="252" y="25"/>
                </a:cubicBezTo>
                <a:cubicBezTo>
                  <a:pt x="253" y="17"/>
                  <a:pt x="253" y="17"/>
                  <a:pt x="253" y="17"/>
                </a:cubicBezTo>
                <a:cubicBezTo>
                  <a:pt x="253" y="17"/>
                  <a:pt x="253" y="17"/>
                  <a:pt x="253" y="16"/>
                </a:cubicBezTo>
                <a:cubicBezTo>
                  <a:pt x="253" y="16"/>
                  <a:pt x="253" y="15"/>
                  <a:pt x="252" y="15"/>
                </a:cubicBezTo>
                <a:cubicBezTo>
                  <a:pt x="250" y="14"/>
                  <a:pt x="245" y="13"/>
                  <a:pt x="237" y="13"/>
                </a:cubicBezTo>
                <a:cubicBezTo>
                  <a:pt x="224" y="13"/>
                  <a:pt x="218" y="19"/>
                  <a:pt x="218" y="31"/>
                </a:cubicBezTo>
                <a:cubicBezTo>
                  <a:pt x="218" y="38"/>
                  <a:pt x="218" y="38"/>
                  <a:pt x="218" y="38"/>
                </a:cubicBezTo>
                <a:cubicBezTo>
                  <a:pt x="209" y="38"/>
                  <a:pt x="209" y="38"/>
                  <a:pt x="209" y="38"/>
                </a:cubicBezTo>
                <a:cubicBezTo>
                  <a:pt x="208" y="38"/>
                  <a:pt x="208" y="39"/>
                  <a:pt x="208" y="39"/>
                </a:cubicBezTo>
                <a:cubicBezTo>
                  <a:pt x="208" y="50"/>
                  <a:pt x="208" y="50"/>
                  <a:pt x="208" y="50"/>
                </a:cubicBezTo>
                <a:cubicBezTo>
                  <a:pt x="208" y="50"/>
                  <a:pt x="208" y="51"/>
                  <a:pt x="209" y="51"/>
                </a:cubicBezTo>
                <a:cubicBezTo>
                  <a:pt x="218" y="51"/>
                  <a:pt x="218" y="51"/>
                  <a:pt x="218" y="51"/>
                </a:cubicBezTo>
                <a:cubicBezTo>
                  <a:pt x="218" y="94"/>
                  <a:pt x="218" y="94"/>
                  <a:pt x="218" y="94"/>
                </a:cubicBezTo>
                <a:cubicBezTo>
                  <a:pt x="218" y="95"/>
                  <a:pt x="218" y="95"/>
                  <a:pt x="219" y="95"/>
                </a:cubicBezTo>
                <a:cubicBezTo>
                  <a:pt x="235" y="95"/>
                  <a:pt x="235" y="95"/>
                  <a:pt x="235" y="95"/>
                </a:cubicBezTo>
                <a:cubicBezTo>
                  <a:pt x="236" y="95"/>
                  <a:pt x="236" y="95"/>
                  <a:pt x="236" y="94"/>
                </a:cubicBezTo>
                <a:cubicBezTo>
                  <a:pt x="236" y="51"/>
                  <a:pt x="236" y="51"/>
                  <a:pt x="236" y="51"/>
                </a:cubicBezTo>
                <a:cubicBezTo>
                  <a:pt x="262" y="51"/>
                  <a:pt x="262" y="51"/>
                  <a:pt x="262" y="51"/>
                </a:cubicBezTo>
                <a:cubicBezTo>
                  <a:pt x="262" y="78"/>
                  <a:pt x="262" y="78"/>
                  <a:pt x="262" y="78"/>
                </a:cubicBezTo>
                <a:cubicBezTo>
                  <a:pt x="262" y="91"/>
                  <a:pt x="269" y="96"/>
                  <a:pt x="283" y="96"/>
                </a:cubicBezTo>
                <a:cubicBezTo>
                  <a:pt x="290" y="96"/>
                  <a:pt x="295" y="95"/>
                  <a:pt x="296" y="94"/>
                </a:cubicBezTo>
                <a:cubicBezTo>
                  <a:pt x="298" y="94"/>
                  <a:pt x="298" y="93"/>
                  <a:pt x="298" y="92"/>
                </a:cubicBezTo>
                <a:cubicBezTo>
                  <a:pt x="298" y="92"/>
                  <a:pt x="298" y="92"/>
                  <a:pt x="298" y="92"/>
                </a:cubicBezTo>
                <a:cubicBezTo>
                  <a:pt x="296" y="84"/>
                  <a:pt x="296" y="84"/>
                  <a:pt x="296" y="84"/>
                </a:cubicBezTo>
                <a:cubicBezTo>
                  <a:pt x="296" y="83"/>
                  <a:pt x="296" y="82"/>
                  <a:pt x="295" y="82"/>
                </a:cubicBezTo>
                <a:cubicBezTo>
                  <a:pt x="295" y="82"/>
                  <a:pt x="295" y="82"/>
                  <a:pt x="294" y="83"/>
                </a:cubicBezTo>
                <a:cubicBezTo>
                  <a:pt x="294" y="83"/>
                  <a:pt x="294" y="83"/>
                  <a:pt x="294" y="83"/>
                </a:cubicBezTo>
                <a:cubicBezTo>
                  <a:pt x="293" y="83"/>
                  <a:pt x="290" y="83"/>
                  <a:pt x="288" y="83"/>
                </a:cubicBezTo>
                <a:cubicBezTo>
                  <a:pt x="282" y="83"/>
                  <a:pt x="281" y="81"/>
                  <a:pt x="281" y="77"/>
                </a:cubicBezTo>
                <a:cubicBezTo>
                  <a:pt x="281" y="51"/>
                  <a:pt x="281" y="51"/>
                  <a:pt x="281" y="51"/>
                </a:cubicBezTo>
                <a:cubicBezTo>
                  <a:pt x="309" y="51"/>
                  <a:pt x="309" y="51"/>
                  <a:pt x="309" y="51"/>
                </a:cubicBezTo>
                <a:cubicBezTo>
                  <a:pt x="309" y="88"/>
                  <a:pt x="309" y="88"/>
                  <a:pt x="309" y="88"/>
                </a:cubicBezTo>
                <a:cubicBezTo>
                  <a:pt x="309" y="92"/>
                  <a:pt x="313" y="93"/>
                  <a:pt x="319" y="95"/>
                </a:cubicBezTo>
                <a:cubicBezTo>
                  <a:pt x="324" y="96"/>
                  <a:pt x="331" y="97"/>
                  <a:pt x="336" y="97"/>
                </a:cubicBezTo>
                <a:cubicBezTo>
                  <a:pt x="342" y="97"/>
                  <a:pt x="349" y="96"/>
                  <a:pt x="354" y="92"/>
                </a:cubicBezTo>
                <a:cubicBezTo>
                  <a:pt x="361" y="96"/>
                  <a:pt x="368" y="97"/>
                  <a:pt x="375" y="97"/>
                </a:cubicBezTo>
                <a:cubicBezTo>
                  <a:pt x="389" y="97"/>
                  <a:pt x="398" y="94"/>
                  <a:pt x="398" y="80"/>
                </a:cubicBezTo>
                <a:cubicBezTo>
                  <a:pt x="398" y="39"/>
                  <a:pt x="398" y="39"/>
                  <a:pt x="398" y="39"/>
                </a:cubicBezTo>
                <a:cubicBezTo>
                  <a:pt x="398" y="39"/>
                  <a:pt x="397" y="38"/>
                  <a:pt x="396" y="38"/>
                </a:cubicBezTo>
                <a:cubicBezTo>
                  <a:pt x="380" y="38"/>
                  <a:pt x="380" y="38"/>
                  <a:pt x="380" y="38"/>
                </a:cubicBezTo>
                <a:cubicBezTo>
                  <a:pt x="380" y="38"/>
                  <a:pt x="379" y="39"/>
                  <a:pt x="379" y="39"/>
                </a:cubicBezTo>
                <a:lnTo>
                  <a:pt x="379" y="78"/>
                </a:lnTo>
                <a:close/>
                <a:moveTo>
                  <a:pt x="507" y="48"/>
                </a:moveTo>
                <a:cubicBezTo>
                  <a:pt x="507" y="39"/>
                  <a:pt x="507" y="39"/>
                  <a:pt x="507" y="39"/>
                </a:cubicBezTo>
                <a:cubicBezTo>
                  <a:pt x="507" y="37"/>
                  <a:pt x="507" y="37"/>
                  <a:pt x="505" y="37"/>
                </a:cubicBezTo>
                <a:cubicBezTo>
                  <a:pt x="503" y="37"/>
                  <a:pt x="503" y="37"/>
                  <a:pt x="503" y="37"/>
                </a:cubicBezTo>
                <a:cubicBezTo>
                  <a:pt x="496" y="37"/>
                  <a:pt x="489" y="38"/>
                  <a:pt x="484" y="39"/>
                </a:cubicBezTo>
                <a:cubicBezTo>
                  <a:pt x="477" y="40"/>
                  <a:pt x="474" y="41"/>
                  <a:pt x="474" y="45"/>
                </a:cubicBezTo>
                <a:cubicBezTo>
                  <a:pt x="474" y="94"/>
                  <a:pt x="474" y="94"/>
                  <a:pt x="474" y="94"/>
                </a:cubicBezTo>
                <a:cubicBezTo>
                  <a:pt x="474" y="95"/>
                  <a:pt x="475" y="95"/>
                  <a:pt x="475" y="95"/>
                </a:cubicBezTo>
                <a:cubicBezTo>
                  <a:pt x="491" y="95"/>
                  <a:pt x="491" y="95"/>
                  <a:pt x="491" y="95"/>
                </a:cubicBezTo>
                <a:cubicBezTo>
                  <a:pt x="492" y="95"/>
                  <a:pt x="493" y="95"/>
                  <a:pt x="493" y="94"/>
                </a:cubicBezTo>
                <a:cubicBezTo>
                  <a:pt x="493" y="51"/>
                  <a:pt x="493" y="51"/>
                  <a:pt x="493" y="51"/>
                </a:cubicBezTo>
                <a:cubicBezTo>
                  <a:pt x="494" y="51"/>
                  <a:pt x="499" y="50"/>
                  <a:pt x="505" y="50"/>
                </a:cubicBezTo>
                <a:cubicBezTo>
                  <a:pt x="507" y="50"/>
                  <a:pt x="507" y="49"/>
                  <a:pt x="507" y="48"/>
                </a:cubicBezTo>
                <a:moveTo>
                  <a:pt x="146" y="67"/>
                </a:moveTo>
                <a:cubicBezTo>
                  <a:pt x="146" y="84"/>
                  <a:pt x="149" y="97"/>
                  <a:pt x="174" y="97"/>
                </a:cubicBezTo>
                <a:cubicBezTo>
                  <a:pt x="199" y="97"/>
                  <a:pt x="202" y="84"/>
                  <a:pt x="202" y="67"/>
                </a:cubicBezTo>
                <a:cubicBezTo>
                  <a:pt x="202" y="50"/>
                  <a:pt x="199" y="37"/>
                  <a:pt x="174" y="37"/>
                </a:cubicBezTo>
                <a:cubicBezTo>
                  <a:pt x="149" y="37"/>
                  <a:pt x="146" y="50"/>
                  <a:pt x="146" y="67"/>
                </a:cubicBezTo>
                <a:moveTo>
                  <a:pt x="165" y="67"/>
                </a:moveTo>
                <a:cubicBezTo>
                  <a:pt x="165" y="54"/>
                  <a:pt x="165" y="49"/>
                  <a:pt x="174" y="49"/>
                </a:cubicBezTo>
                <a:cubicBezTo>
                  <a:pt x="183" y="49"/>
                  <a:pt x="183" y="54"/>
                  <a:pt x="183" y="67"/>
                </a:cubicBezTo>
                <a:cubicBezTo>
                  <a:pt x="183" y="79"/>
                  <a:pt x="183" y="84"/>
                  <a:pt x="174" y="84"/>
                </a:cubicBezTo>
                <a:cubicBezTo>
                  <a:pt x="165" y="84"/>
                  <a:pt x="165" y="79"/>
                  <a:pt x="165" y="67"/>
                </a:cubicBezTo>
                <a:moveTo>
                  <a:pt x="594" y="42"/>
                </a:moveTo>
                <a:cubicBezTo>
                  <a:pt x="596" y="42"/>
                  <a:pt x="596" y="42"/>
                  <a:pt x="596" y="42"/>
                </a:cubicBezTo>
                <a:cubicBezTo>
                  <a:pt x="599" y="52"/>
                  <a:pt x="599" y="52"/>
                  <a:pt x="599" y="52"/>
                </a:cubicBezTo>
                <a:cubicBezTo>
                  <a:pt x="592" y="52"/>
                  <a:pt x="592" y="52"/>
                  <a:pt x="592" y="52"/>
                </a:cubicBezTo>
                <a:lnTo>
                  <a:pt x="594" y="42"/>
                </a:lnTo>
                <a:close/>
                <a:moveTo>
                  <a:pt x="629" y="53"/>
                </a:moveTo>
                <a:cubicBezTo>
                  <a:pt x="629" y="59"/>
                  <a:pt x="629" y="59"/>
                  <a:pt x="629" y="59"/>
                </a:cubicBezTo>
                <a:cubicBezTo>
                  <a:pt x="629" y="59"/>
                  <a:pt x="627" y="59"/>
                  <a:pt x="626" y="59"/>
                </a:cubicBezTo>
                <a:cubicBezTo>
                  <a:pt x="621" y="59"/>
                  <a:pt x="618" y="58"/>
                  <a:pt x="618" y="51"/>
                </a:cubicBezTo>
                <a:cubicBezTo>
                  <a:pt x="618" y="43"/>
                  <a:pt x="621" y="42"/>
                  <a:pt x="626" y="42"/>
                </a:cubicBezTo>
                <a:cubicBezTo>
                  <a:pt x="628" y="42"/>
                  <a:pt x="631" y="42"/>
                  <a:pt x="632" y="42"/>
                </a:cubicBezTo>
                <a:cubicBezTo>
                  <a:pt x="632" y="43"/>
                  <a:pt x="633" y="43"/>
                  <a:pt x="633" y="43"/>
                </a:cubicBezTo>
                <a:cubicBezTo>
                  <a:pt x="633" y="43"/>
                  <a:pt x="633" y="43"/>
                  <a:pt x="634" y="43"/>
                </a:cubicBezTo>
                <a:cubicBezTo>
                  <a:pt x="634" y="43"/>
                  <a:pt x="634" y="42"/>
                  <a:pt x="634" y="42"/>
                </a:cubicBezTo>
                <a:cubicBezTo>
                  <a:pt x="634" y="40"/>
                  <a:pt x="634" y="40"/>
                  <a:pt x="634" y="40"/>
                </a:cubicBezTo>
                <a:cubicBezTo>
                  <a:pt x="634" y="40"/>
                  <a:pt x="634" y="40"/>
                  <a:pt x="634" y="40"/>
                </a:cubicBezTo>
                <a:cubicBezTo>
                  <a:pt x="634" y="39"/>
                  <a:pt x="634" y="39"/>
                  <a:pt x="634" y="39"/>
                </a:cubicBezTo>
                <a:cubicBezTo>
                  <a:pt x="633" y="39"/>
                  <a:pt x="630" y="38"/>
                  <a:pt x="625" y="38"/>
                </a:cubicBezTo>
                <a:cubicBezTo>
                  <a:pt x="616" y="38"/>
                  <a:pt x="612" y="41"/>
                  <a:pt x="612" y="50"/>
                </a:cubicBezTo>
                <a:cubicBezTo>
                  <a:pt x="612" y="59"/>
                  <a:pt x="615" y="63"/>
                  <a:pt x="625" y="63"/>
                </a:cubicBezTo>
                <a:cubicBezTo>
                  <a:pt x="628" y="63"/>
                  <a:pt x="631" y="63"/>
                  <a:pt x="632" y="62"/>
                </a:cubicBezTo>
                <a:cubicBezTo>
                  <a:pt x="632" y="62"/>
                  <a:pt x="632" y="62"/>
                  <a:pt x="632" y="62"/>
                </a:cubicBezTo>
                <a:cubicBezTo>
                  <a:pt x="634" y="62"/>
                  <a:pt x="634" y="61"/>
                  <a:pt x="634" y="59"/>
                </a:cubicBezTo>
                <a:cubicBezTo>
                  <a:pt x="634" y="49"/>
                  <a:pt x="634" y="49"/>
                  <a:pt x="634" y="49"/>
                </a:cubicBezTo>
                <a:cubicBezTo>
                  <a:pt x="634" y="49"/>
                  <a:pt x="634" y="49"/>
                  <a:pt x="634" y="49"/>
                </a:cubicBezTo>
                <a:cubicBezTo>
                  <a:pt x="625" y="49"/>
                  <a:pt x="625" y="49"/>
                  <a:pt x="625" y="49"/>
                </a:cubicBezTo>
                <a:cubicBezTo>
                  <a:pt x="624" y="49"/>
                  <a:pt x="624" y="49"/>
                  <a:pt x="624" y="49"/>
                </a:cubicBezTo>
                <a:cubicBezTo>
                  <a:pt x="624" y="52"/>
                  <a:pt x="624" y="52"/>
                  <a:pt x="624" y="52"/>
                </a:cubicBezTo>
                <a:cubicBezTo>
                  <a:pt x="624" y="53"/>
                  <a:pt x="625" y="53"/>
                  <a:pt x="625" y="53"/>
                </a:cubicBezTo>
                <a:lnTo>
                  <a:pt x="629" y="53"/>
                </a:lnTo>
                <a:close/>
                <a:moveTo>
                  <a:pt x="600" y="38"/>
                </a:moveTo>
                <a:cubicBezTo>
                  <a:pt x="591" y="38"/>
                  <a:pt x="591" y="38"/>
                  <a:pt x="591" y="38"/>
                </a:cubicBezTo>
                <a:cubicBezTo>
                  <a:pt x="591" y="38"/>
                  <a:pt x="590" y="38"/>
                  <a:pt x="590" y="38"/>
                </a:cubicBezTo>
                <a:cubicBezTo>
                  <a:pt x="582" y="62"/>
                  <a:pt x="582" y="62"/>
                  <a:pt x="582" y="62"/>
                </a:cubicBezTo>
                <a:cubicBezTo>
                  <a:pt x="582" y="62"/>
                  <a:pt x="582" y="62"/>
                  <a:pt x="582" y="62"/>
                </a:cubicBezTo>
                <a:cubicBezTo>
                  <a:pt x="582" y="62"/>
                  <a:pt x="582" y="63"/>
                  <a:pt x="583" y="63"/>
                </a:cubicBezTo>
                <a:cubicBezTo>
                  <a:pt x="588" y="63"/>
                  <a:pt x="588" y="63"/>
                  <a:pt x="588" y="63"/>
                </a:cubicBezTo>
                <a:cubicBezTo>
                  <a:pt x="589" y="63"/>
                  <a:pt x="589" y="62"/>
                  <a:pt x="589" y="62"/>
                </a:cubicBezTo>
                <a:cubicBezTo>
                  <a:pt x="591" y="55"/>
                  <a:pt x="591" y="55"/>
                  <a:pt x="591" y="55"/>
                </a:cubicBezTo>
                <a:cubicBezTo>
                  <a:pt x="600" y="55"/>
                  <a:pt x="600" y="55"/>
                  <a:pt x="600" y="55"/>
                </a:cubicBezTo>
                <a:cubicBezTo>
                  <a:pt x="602" y="62"/>
                  <a:pt x="602" y="62"/>
                  <a:pt x="602" y="62"/>
                </a:cubicBezTo>
                <a:cubicBezTo>
                  <a:pt x="602" y="62"/>
                  <a:pt x="602" y="63"/>
                  <a:pt x="602" y="63"/>
                </a:cubicBezTo>
                <a:cubicBezTo>
                  <a:pt x="608" y="63"/>
                  <a:pt x="608" y="63"/>
                  <a:pt x="608" y="63"/>
                </a:cubicBezTo>
                <a:cubicBezTo>
                  <a:pt x="608" y="63"/>
                  <a:pt x="608" y="62"/>
                  <a:pt x="608" y="62"/>
                </a:cubicBezTo>
                <a:cubicBezTo>
                  <a:pt x="608" y="62"/>
                  <a:pt x="608" y="62"/>
                  <a:pt x="608" y="62"/>
                </a:cubicBezTo>
                <a:cubicBezTo>
                  <a:pt x="601" y="38"/>
                  <a:pt x="601" y="38"/>
                  <a:pt x="601" y="38"/>
                </a:cubicBezTo>
                <a:cubicBezTo>
                  <a:pt x="600" y="38"/>
                  <a:pt x="600" y="38"/>
                  <a:pt x="600" y="38"/>
                </a:cubicBezTo>
                <a:moveTo>
                  <a:pt x="39" y="38"/>
                </a:moveTo>
                <a:cubicBezTo>
                  <a:pt x="39" y="55"/>
                  <a:pt x="39" y="55"/>
                  <a:pt x="39" y="55"/>
                </a:cubicBezTo>
                <a:cubicBezTo>
                  <a:pt x="39" y="67"/>
                  <a:pt x="34" y="73"/>
                  <a:pt x="23" y="73"/>
                </a:cubicBezTo>
                <a:cubicBezTo>
                  <a:pt x="15" y="73"/>
                  <a:pt x="15" y="73"/>
                  <a:pt x="15" y="73"/>
                </a:cubicBezTo>
                <a:cubicBezTo>
                  <a:pt x="12" y="96"/>
                  <a:pt x="12" y="96"/>
                  <a:pt x="12" y="96"/>
                </a:cubicBezTo>
                <a:cubicBezTo>
                  <a:pt x="24" y="96"/>
                  <a:pt x="24" y="96"/>
                  <a:pt x="24" y="96"/>
                </a:cubicBezTo>
                <a:cubicBezTo>
                  <a:pt x="45" y="96"/>
                  <a:pt x="62" y="81"/>
                  <a:pt x="62" y="57"/>
                </a:cubicBezTo>
                <a:cubicBezTo>
                  <a:pt x="62" y="38"/>
                  <a:pt x="62" y="38"/>
                  <a:pt x="62" y="38"/>
                </a:cubicBezTo>
                <a:lnTo>
                  <a:pt x="39" y="3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233356"/>
              </a:solidFill>
            </a:endParaRPr>
          </a:p>
        </p:txBody>
      </p:sp>
      <p:sp>
        <p:nvSpPr>
          <p:cNvPr id="4" name="Footer Placeholder 3"/>
          <p:cNvSpPr>
            <a:spLocks noGrp="1"/>
          </p:cNvSpPr>
          <p:nvPr>
            <p:ph type="ftr" sz="quarter" idx="10"/>
          </p:nvPr>
        </p:nvSpPr>
        <p:spPr/>
        <p:txBody>
          <a:bodyPr/>
          <a:lstStyle/>
          <a:p>
            <a:r>
              <a:rPr lang="en-US" smtClean="0"/>
              <a:t>© 2018 Software AG. All rights reserved. For internal use only</a:t>
            </a:r>
            <a:endParaRPr lang="en-US" dirty="0" smtClean="0"/>
          </a:p>
        </p:txBody>
      </p:sp>
      <p:sp>
        <p:nvSpPr>
          <p:cNvPr id="6"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‹Nr.›</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Tree>
    <p:extLst>
      <p:ext uri="{BB962C8B-B14F-4D97-AF65-F5344CB8AC3E}">
        <p14:creationId xmlns:p14="http://schemas.microsoft.com/office/powerpoint/2010/main" val="2976817431"/>
      </p:ext>
    </p:extLst>
  </p:cSld>
  <p:clrMapOvr>
    <a:masterClrMapping/>
  </p:clrMapOvr>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ftr" sz="quarter" idx="10"/>
          </p:nvPr>
        </p:nvSpPr>
        <p:spPr>
          <a:ln/>
        </p:spPr>
        <p:txBody>
          <a:bodyPr/>
          <a:lstStyle>
            <a:lvl1pPr>
              <a:defRPr/>
            </a:lvl1pPr>
          </a:lstStyle>
          <a:p>
            <a:pPr>
              <a:defRPr/>
            </a:pPr>
            <a:r>
              <a:rPr lang="en-US" smtClean="0"/>
              <a:t>© 2018 Software AG. All rights reserved. For internal use only</a:t>
            </a:r>
            <a:endParaRPr lang="en-US" dirty="0"/>
          </a:p>
        </p:txBody>
      </p:sp>
      <p:sp>
        <p:nvSpPr>
          <p:cNvPr id="5" name="Rectangle 7"/>
          <p:cNvSpPr>
            <a:spLocks noGrp="1" noChangeArrowheads="1"/>
          </p:cNvSpPr>
          <p:nvPr>
            <p:ph type="sldNum" sz="quarter" idx="11"/>
          </p:nvPr>
        </p:nvSpPr>
        <p:spPr>
          <a:xfrm>
            <a:off x="6927850" y="4941888"/>
            <a:ext cx="457200" cy="171450"/>
          </a:xfrm>
          <a:prstGeom prst="rect">
            <a:avLst/>
          </a:prstGeom>
          <a:ln/>
        </p:spPr>
        <p:txBody>
          <a:bodyPr/>
          <a:lstStyle>
            <a:lvl1pPr>
              <a:defRPr/>
            </a:lvl1pPr>
          </a:lstStyle>
          <a:p>
            <a:pPr>
              <a:defRPr/>
            </a:pPr>
            <a:fld id="{DF4F5938-4318-4940-BC11-4774BDC9B956}" type="slidenum">
              <a:rPr lang="en-US"/>
              <a:pPr>
                <a:defRPr/>
              </a:pPr>
              <a:t>‹Nr.›</a:t>
            </a:fld>
            <a:endParaRPr lang="en-US" dirty="0"/>
          </a:p>
        </p:txBody>
      </p:sp>
    </p:spTree>
    <p:extLst>
      <p:ext uri="{BB962C8B-B14F-4D97-AF65-F5344CB8AC3E}">
        <p14:creationId xmlns:p14="http://schemas.microsoft.com/office/powerpoint/2010/main" val="214703299"/>
      </p:ext>
    </p:extLst>
  </p:cSld>
  <p:clrMapOvr>
    <a:masterClrMapping/>
  </p:clrMapOvr>
  <p:transition>
    <p:pull dir="r"/>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a:p>
        </p:txBody>
      </p:sp>
      <p:sp>
        <p:nvSpPr>
          <p:cNvPr id="3" name="Fußzeilenplatzhalter 2"/>
          <p:cNvSpPr>
            <a:spLocks noGrp="1"/>
          </p:cNvSpPr>
          <p:nvPr>
            <p:ph type="ftr" sz="quarter" idx="10"/>
          </p:nvPr>
        </p:nvSpPr>
        <p:spPr/>
        <p:txBody>
          <a:bodyPr/>
          <a:lstStyle>
            <a:lvl1pPr>
              <a:defRPr/>
            </a:lvl1pPr>
          </a:lstStyle>
          <a:p>
            <a:r>
              <a:rPr lang="en-US" altLang="de-DE" smtClean="0"/>
              <a:t>© 2018 Software AG. All rights reserved. For internal use only</a:t>
            </a:r>
            <a:endParaRPr lang="en-US" altLang="de-DE" dirty="0"/>
          </a:p>
        </p:txBody>
      </p:sp>
    </p:spTree>
    <p:extLst>
      <p:ext uri="{BB962C8B-B14F-4D97-AF65-F5344CB8AC3E}">
        <p14:creationId xmlns:p14="http://schemas.microsoft.com/office/powerpoint/2010/main" val="169174961"/>
      </p:ext>
    </p:extLst>
  </p:cSld>
  <p:clrMapOvr>
    <a:masterClrMapping/>
  </p:clrMapOvr>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2-column">
    <p:spTree>
      <p:nvGrpSpPr>
        <p:cNvPr id="1" name=""/>
        <p:cNvGrpSpPr/>
        <p:nvPr/>
      </p:nvGrpSpPr>
      <p:grpSpPr>
        <a:xfrm>
          <a:off x="0" y="0"/>
          <a:ext cx="0" cy="0"/>
          <a:chOff x="0" y="0"/>
          <a:chExt cx="0" cy="0"/>
        </a:xfrm>
      </p:grpSpPr>
      <p:sp>
        <p:nvSpPr>
          <p:cNvPr id="2" name="Title 1"/>
          <p:cNvSpPr>
            <a:spLocks noGrp="1"/>
          </p:cNvSpPr>
          <p:nvPr>
            <p:ph type="title"/>
          </p:nvPr>
        </p:nvSpPr>
        <p:spPr>
          <a:xfrm>
            <a:off x="452438" y="561975"/>
            <a:ext cx="8239125" cy="485775"/>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2439" y="1129904"/>
            <a:ext cx="4038600" cy="3408759"/>
          </a:xfrm>
        </p:spPr>
        <p:txBody>
          <a:bodyPr/>
          <a:lstStyle>
            <a:lvl1pPr>
              <a:defRPr/>
            </a:lvl1pPr>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2"/>
          <p:cNvSpPr>
            <a:spLocks noGrp="1"/>
          </p:cNvSpPr>
          <p:nvPr>
            <p:ph idx="10"/>
          </p:nvPr>
        </p:nvSpPr>
        <p:spPr>
          <a:xfrm>
            <a:off x="4652963" y="1129904"/>
            <a:ext cx="4038600" cy="3408759"/>
          </a:xfrm>
        </p:spPr>
        <p:txBody>
          <a:bodyPr/>
          <a:lstStyle>
            <a:lvl1pPr>
              <a:defRPr/>
            </a:lvl1pPr>
            <a:lvl5pPr>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p>
            <a:r>
              <a:rPr lang="en-US" smtClean="0"/>
              <a:t>© 2018 Software AG. All rights reserved. For internal use only</a:t>
            </a:r>
            <a:endParaRPr lang="en-US" dirty="0"/>
          </a:p>
        </p:txBody>
      </p:sp>
    </p:spTree>
    <p:extLst>
      <p:ext uri="{BB962C8B-B14F-4D97-AF65-F5344CB8AC3E}">
        <p14:creationId xmlns:p14="http://schemas.microsoft.com/office/powerpoint/2010/main" val="1885981957"/>
      </p:ext>
    </p:extLst>
  </p:cSld>
  <p:clrMapOvr>
    <a:masterClrMapping/>
  </p:clrMapOvr>
  <p:transition spd="med">
    <p:fade/>
  </p:transition>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AG - Wide and Narrow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153110" y="1129905"/>
            <a:ext cx="2538453" cy="3408758"/>
          </a:xfrm>
          <a:prstGeom prst="roundRect">
            <a:avLst>
              <a:gd name="adj" fmla="val 2549"/>
            </a:avLst>
          </a:prstGeom>
          <a:gradFill>
            <a:gsLst>
              <a:gs pos="0">
                <a:schemeClr val="bg1"/>
              </a:gs>
              <a:gs pos="100000">
                <a:schemeClr val="bg1">
                  <a:lumMod val="75000"/>
                </a:schemeClr>
              </a:gs>
            </a:gsLst>
            <a:lin ang="3420000" scaled="0"/>
          </a:gradFill>
          <a:ln w="19050">
            <a:noFill/>
            <a:miter lim="800000"/>
          </a:ln>
        </p:spPr>
        <p:txBody>
          <a:bodyPr lIns="91440" tIns="91440" rIns="91440">
            <a:noAutofit/>
          </a:bodyPr>
          <a:lstStyle>
            <a:lvl1pPr marL="228600" indent="-228600">
              <a:buFont typeface="Arial" pitchFamily="34" charset="0"/>
              <a:buChar char="•"/>
              <a:defRPr sz="2000"/>
            </a:lvl1pPr>
            <a:lvl2pPr marL="457200">
              <a:defRPr sz="1800"/>
            </a:lvl2pPr>
            <a:lvl3pPr marL="685800">
              <a:defRPr sz="1600"/>
            </a:lvl3pPr>
            <a:lvl4pPr marL="914400">
              <a:defRPr sz="1400" baseline="0"/>
            </a:lvl4pPr>
            <a:lvl5pPr marL="914400">
              <a:defRPr sz="1400"/>
            </a:lvl5pPr>
            <a:lvl6pPr marL="914400">
              <a:defRPr sz="1400"/>
            </a:lvl6pPr>
            <a:lvl7pPr marL="914400">
              <a:defRPr sz="1400"/>
            </a:lvl7pPr>
            <a:lvl8pPr marL="914400">
              <a:defRPr sz="1400"/>
            </a:lvl8pPr>
            <a:lvl9pPr marL="914400">
              <a:defRPr sz="1400"/>
            </a:lvl9pPr>
          </a:lstStyle>
          <a:p>
            <a:pPr lvl="0"/>
            <a:r>
              <a:rPr lang="en-US" dirty="0" smtClean="0"/>
              <a:t>Click to edit text</a:t>
            </a:r>
          </a:p>
          <a:p>
            <a:pPr lvl="1"/>
            <a:r>
              <a:rPr lang="en-US" dirty="0" smtClean="0"/>
              <a:t>Second level</a:t>
            </a:r>
          </a:p>
          <a:p>
            <a:pPr lvl="2"/>
            <a:r>
              <a:rPr lang="en-US" dirty="0" smtClean="0"/>
              <a:t>Third level</a:t>
            </a:r>
          </a:p>
        </p:txBody>
      </p:sp>
      <p:sp>
        <p:nvSpPr>
          <p:cNvPr id="3" name="Content Placeholder 2"/>
          <p:cNvSpPr>
            <a:spLocks noGrp="1"/>
          </p:cNvSpPr>
          <p:nvPr>
            <p:ph sz="half" idx="1" hasCustomPrompt="1"/>
          </p:nvPr>
        </p:nvSpPr>
        <p:spPr>
          <a:xfrm>
            <a:off x="452438" y="1129904"/>
            <a:ext cx="5450822" cy="3408759"/>
          </a:xfrm>
          <a:prstGeom prst="roundRect">
            <a:avLst>
              <a:gd name="adj" fmla="val 1375"/>
            </a:avLst>
          </a:prstGeom>
          <a:noFill/>
          <a:ln w="19050">
            <a:noFill/>
            <a:miter lim="800000"/>
          </a:ln>
        </p:spPr>
        <p:txBody>
          <a:bodyPr lIns="91440" tIns="91440" rIns="91440">
            <a:no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text</a:t>
            </a:r>
          </a:p>
          <a:p>
            <a:pPr lvl="1"/>
            <a:r>
              <a:rPr lang="en-US" dirty="0" smtClean="0"/>
              <a:t>Second level</a:t>
            </a:r>
          </a:p>
          <a:p>
            <a:pPr lvl="2"/>
            <a:r>
              <a:rPr lang="en-US" dirty="0" smtClean="0"/>
              <a:t>Third level</a:t>
            </a:r>
          </a:p>
        </p:txBody>
      </p:sp>
      <p:sp>
        <p:nvSpPr>
          <p:cNvPr id="6" name="Title 1"/>
          <p:cNvSpPr>
            <a:spLocks noGrp="1"/>
          </p:cNvSpPr>
          <p:nvPr>
            <p:ph type="title" hasCustomPrompt="1"/>
          </p:nvPr>
        </p:nvSpPr>
        <p:spPr>
          <a:xfrm>
            <a:off x="452438" y="561756"/>
            <a:ext cx="8239125" cy="470510"/>
          </a:xfrm>
        </p:spPr>
        <p:txBody>
          <a:bodyPr/>
          <a:lstStyle>
            <a:lvl1pPr>
              <a:defRPr sz="2400"/>
            </a:lvl1pPr>
          </a:lstStyle>
          <a:p>
            <a:r>
              <a:rPr lang="en-US" dirty="0" smtClean="0"/>
              <a:t>Click to edit slide title (use sentence case)</a:t>
            </a:r>
            <a:endParaRPr lang="en-US" dirty="0"/>
          </a:p>
        </p:txBody>
      </p:sp>
      <p:sp>
        <p:nvSpPr>
          <p:cNvPr id="2" name="Footer Placeholder 1"/>
          <p:cNvSpPr>
            <a:spLocks noGrp="1"/>
          </p:cNvSpPr>
          <p:nvPr>
            <p:ph type="ftr" sz="quarter" idx="10"/>
          </p:nvPr>
        </p:nvSpPr>
        <p:spPr/>
        <p:txBody>
          <a:bodyPr/>
          <a:lstStyle/>
          <a:p>
            <a:r>
              <a:rPr lang="en-US" smtClean="0"/>
              <a:t>© 2018 Software AG. All rights reserved. For internal use only</a:t>
            </a:r>
            <a:endParaRPr lang="en-US" dirty="0"/>
          </a:p>
        </p:txBody>
      </p:sp>
    </p:spTree>
    <p:extLst>
      <p:ext uri="{BB962C8B-B14F-4D97-AF65-F5344CB8AC3E}">
        <p14:creationId xmlns:p14="http://schemas.microsoft.com/office/powerpoint/2010/main" val="3675817159"/>
      </p:ext>
    </p:extLst>
  </p:cSld>
  <p:clrMapOvr>
    <a:masterClrMapping/>
  </p:clrMapOvr>
  <p:transition spd="med">
    <p:fade/>
  </p:transition>
  <p:timing>
    <p:tnLst>
      <p:par>
        <p:cTn id="1" dur="indefinite" restart="never" nodeType="tmRoot"/>
      </p:par>
    </p:tnLst>
  </p:timing>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AG - Title Slide 5">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l="-7143"/>
          <a:stretch/>
        </p:blipFill>
        <p:spPr>
          <a:xfrm>
            <a:off x="0" y="-1"/>
            <a:ext cx="9144000" cy="5143501"/>
          </a:xfrm>
          <a:prstGeom prst="rect">
            <a:avLst/>
          </a:prstGeom>
        </p:spPr>
      </p:pic>
      <p:sp>
        <p:nvSpPr>
          <p:cNvPr id="10" name="Rectangle 9"/>
          <p:cNvSpPr/>
          <p:nvPr/>
        </p:nvSpPr>
        <p:spPr>
          <a:xfrm>
            <a:off x="27736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p:nvSpPr>
        <p:spPr>
          <a:xfrm>
            <a:off x="102870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1"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2885600600"/>
      </p:ext>
    </p:extLst>
  </p:cSld>
  <p:clrMapOvr>
    <a:masterClrMapping/>
  </p:clrMapOvr>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AG - Title Slide 4">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15831"/>
          <a:stretch/>
        </p:blipFill>
        <p:spPr>
          <a:xfrm>
            <a:off x="0" y="0"/>
            <a:ext cx="9144000" cy="5143500"/>
          </a:xfrm>
          <a:prstGeom prst="rect">
            <a:avLst/>
          </a:prstGeom>
        </p:spPr>
      </p:pic>
      <p:sp>
        <p:nvSpPr>
          <p:cNvPr id="10" name="Rectangle 9"/>
          <p:cNvSpPr/>
          <p:nvPr/>
        </p:nvSpPr>
        <p:spPr>
          <a:xfrm>
            <a:off x="2773679" y="0"/>
            <a:ext cx="5349241" cy="5143499"/>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5" name="Rectangle 4"/>
          <p:cNvSpPr/>
          <p:nvPr/>
        </p:nvSpPr>
        <p:spPr>
          <a:xfrm>
            <a:off x="1028700" y="0"/>
            <a:ext cx="178308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Footer Placeholder 3"/>
          <p:cNvSpPr>
            <a:spLocks noGrp="1"/>
          </p:cNvSpPr>
          <p:nvPr>
            <p:ph type="ftr" sz="quarter" idx="11"/>
          </p:nvPr>
        </p:nvSpPr>
        <p:spPr>
          <a:xfrm>
            <a:off x="41313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7" name="Freeform 12"/>
          <p:cNvSpPr>
            <a:spLocks noEditPoints="1"/>
          </p:cNvSpPr>
          <p:nvPr>
            <p:custDataLst>
              <p:tags r:id="rId1"/>
            </p:custDataLst>
          </p:nvPr>
        </p:nvSpPr>
        <p:spPr bwMode="auto">
          <a:xfrm>
            <a:off x="404744" y="456406"/>
            <a:ext cx="2646363" cy="414338"/>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Textplatzhalter 11"/>
          <p:cNvSpPr>
            <a:spLocks noGrp="1"/>
          </p:cNvSpPr>
          <p:nvPr>
            <p:ph type="body" sz="quarter" idx="10" hasCustomPrompt="1"/>
          </p:nvPr>
        </p:nvSpPr>
        <p:spPr>
          <a:xfrm>
            <a:off x="395288" y="2932113"/>
            <a:ext cx="2828925" cy="1197927"/>
          </a:xfrm>
          <a:prstGeom prst="rect">
            <a:avLst/>
          </a:prstGeom>
        </p:spPr>
        <p:txBody>
          <a:bodyPr>
            <a:norm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12"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6"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772159614"/>
      </p:ext>
    </p:extLst>
  </p:cSld>
  <p:clrMapOvr>
    <a:masterClrMapping/>
  </p:clrMapOvr>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AG - Title Slide &amp; Picture">
    <p:spTree>
      <p:nvGrpSpPr>
        <p:cNvPr id="1" name=""/>
        <p:cNvGrpSpPr/>
        <p:nvPr/>
      </p:nvGrpSpPr>
      <p:grpSpPr>
        <a:xfrm>
          <a:off x="0" y="0"/>
          <a:ext cx="0" cy="0"/>
          <a:chOff x="0" y="0"/>
          <a:chExt cx="0" cy="0"/>
        </a:xfrm>
      </p:grpSpPr>
      <p:sp>
        <p:nvSpPr>
          <p:cNvPr id="6" name="Bildplatzhalter 5"/>
          <p:cNvSpPr>
            <a:spLocks noGrp="1"/>
          </p:cNvSpPr>
          <p:nvPr>
            <p:ph type="pic" sz="quarter" idx="12"/>
          </p:nvPr>
        </p:nvSpPr>
        <p:spPr>
          <a:xfrm>
            <a:off x="0" y="0"/>
            <a:ext cx="9144000" cy="5143500"/>
          </a:xfrm>
        </p:spPr>
        <p:txBody>
          <a:bodyPr/>
          <a:lstStyle>
            <a:lvl1pPr marL="0" indent="0">
              <a:buNone/>
              <a:defRPr/>
            </a:lvl1pPr>
          </a:lstStyle>
          <a:p>
            <a:r>
              <a:rPr lang="de-DE" smtClean="0"/>
              <a:t>Bild durch Klicken auf Symbol hinzufügen</a:t>
            </a:r>
            <a:endParaRPr lang="en-US" dirty="0"/>
          </a:p>
        </p:txBody>
      </p:sp>
      <p:sp>
        <p:nvSpPr>
          <p:cNvPr id="12" name="Textplatzhalter 11"/>
          <p:cNvSpPr>
            <a:spLocks noGrp="1"/>
          </p:cNvSpPr>
          <p:nvPr>
            <p:ph type="body" sz="quarter" idx="10" hasCustomPrompt="1"/>
          </p:nvPr>
        </p:nvSpPr>
        <p:spPr>
          <a:xfrm>
            <a:off x="399382" y="3150000"/>
            <a:ext cx="3150000" cy="1293413"/>
          </a:xfrm>
          <a:prstGeom prst="rect">
            <a:avLst/>
          </a:prstGeom>
        </p:spPr>
        <p:txBody>
          <a:bodyPr>
            <a:noAutofit/>
          </a:bodyPr>
          <a:lstStyle>
            <a:lvl1pPr marL="0" indent="0">
              <a:lnSpc>
                <a:spcPct val="100000"/>
              </a:lnSpc>
              <a:spcBef>
                <a:spcPts val="216"/>
              </a:spcBef>
              <a:buNone/>
              <a:defRPr sz="1200" baseline="0">
                <a:solidFill>
                  <a:schemeClr val="accent3"/>
                </a:solidFill>
              </a:defRPr>
            </a:lvl1pPr>
          </a:lstStyle>
          <a:p>
            <a:pPr lvl="0"/>
            <a:r>
              <a:rPr lang="en-US" dirty="0" smtClean="0"/>
              <a:t>Presenter Name</a:t>
            </a:r>
          </a:p>
          <a:p>
            <a:pPr lvl="0"/>
            <a:r>
              <a:rPr lang="en-US" dirty="0" smtClean="0"/>
              <a:t>Presenter Title</a:t>
            </a:r>
          </a:p>
          <a:p>
            <a:pPr lvl="0"/>
            <a:r>
              <a:rPr lang="en-US" dirty="0" smtClean="0"/>
              <a:t>Date</a:t>
            </a:r>
            <a:endParaRPr lang="en-US" dirty="0"/>
          </a:p>
        </p:txBody>
      </p:sp>
      <p:sp>
        <p:nvSpPr>
          <p:cNvPr id="4" name="Footer Placeholder 3"/>
          <p:cNvSpPr>
            <a:spLocks noGrp="1"/>
          </p:cNvSpPr>
          <p:nvPr>
            <p:ph type="ftr" sz="quarter" idx="11"/>
          </p:nvPr>
        </p:nvSpPr>
        <p:spPr>
          <a:xfrm>
            <a:off x="399382" y="4960856"/>
            <a:ext cx="2268000" cy="92333"/>
          </a:xfrm>
        </p:spPr>
        <p:txBody>
          <a:bodyPr/>
          <a:lstStyle>
            <a:lvl1pPr>
              <a:defRPr>
                <a:solidFill>
                  <a:schemeClr val="bg1">
                    <a:lumMod val="50000"/>
                  </a:schemeClr>
                </a:solidFill>
              </a:defRPr>
            </a:lvl1pPr>
          </a:lstStyle>
          <a:p>
            <a:r>
              <a:rPr lang="en-US" smtClean="0"/>
              <a:t>© 2018 Software AG. All rights reserved. For internal use only</a:t>
            </a:r>
            <a:endParaRPr lang="en-US" dirty="0" smtClean="0"/>
          </a:p>
        </p:txBody>
      </p:sp>
      <p:sp>
        <p:nvSpPr>
          <p:cNvPr id="15" name="Textplatzhalter 14"/>
          <p:cNvSpPr>
            <a:spLocks noGrp="1"/>
          </p:cNvSpPr>
          <p:nvPr>
            <p:ph type="body" sz="quarter" idx="13" hasCustomPrompt="1"/>
          </p:nvPr>
        </p:nvSpPr>
        <p:spPr>
          <a:xfrm>
            <a:off x="404744" y="456406"/>
            <a:ext cx="2646363" cy="414338"/>
          </a:xfrm>
          <a:blipFill>
            <a:blip r:embed="rId2"/>
            <a:stretch>
              <a:fillRect/>
            </a:stretch>
          </a:blipFill>
        </p:spPr>
        <p:txBody>
          <a:bodyPr/>
          <a:lstStyle>
            <a:lvl1pPr marL="0" indent="0">
              <a:buNone/>
              <a:defRPr baseline="0"/>
            </a:lvl1pPr>
          </a:lstStyle>
          <a:p>
            <a:pPr lvl="0"/>
            <a:r>
              <a:rPr lang="en-US" dirty="0" smtClean="0"/>
              <a:t> </a:t>
            </a:r>
            <a:endParaRPr lang="en-US" dirty="0"/>
          </a:p>
        </p:txBody>
      </p:sp>
      <p:sp>
        <p:nvSpPr>
          <p:cNvPr id="10" name="Titel 1"/>
          <p:cNvSpPr>
            <a:spLocks noGrp="1"/>
          </p:cNvSpPr>
          <p:nvPr>
            <p:ph type="title" hasCustomPrompt="1"/>
          </p:nvPr>
        </p:nvSpPr>
        <p:spPr>
          <a:xfrm>
            <a:off x="396861" y="1353082"/>
            <a:ext cx="5220000" cy="432000"/>
          </a:xfrm>
        </p:spPr>
        <p:txBody>
          <a:bodyPr/>
          <a:lstStyle>
            <a:lvl1pPr>
              <a:lnSpc>
                <a:spcPts val="3000"/>
              </a:lnSpc>
              <a:defRPr sz="2800"/>
            </a:lvl1pPr>
          </a:lstStyle>
          <a:p>
            <a:r>
              <a:rPr lang="de-DE" dirty="0" smtClean="0"/>
              <a:t>SAMPLE HEADLINE</a:t>
            </a:r>
            <a:endParaRPr lang="en-GB" dirty="0"/>
          </a:p>
        </p:txBody>
      </p:sp>
      <p:sp>
        <p:nvSpPr>
          <p:cNvPr id="11" name="Untertitel 2"/>
          <p:cNvSpPr>
            <a:spLocks noGrp="1"/>
          </p:cNvSpPr>
          <p:nvPr>
            <p:ph type="subTitle" idx="1" hasCustomPrompt="1"/>
          </p:nvPr>
        </p:nvSpPr>
        <p:spPr>
          <a:xfrm>
            <a:off x="395288" y="1782877"/>
            <a:ext cx="5310000" cy="414000"/>
          </a:xfrm>
          <a:prstGeom prst="rect">
            <a:avLst/>
          </a:prstGeom>
        </p:spPr>
        <p:txBody>
          <a:bodyPr>
            <a:noAutofit/>
          </a:bodyPr>
          <a:lstStyle>
            <a:lvl1pPr marL="0" indent="0" algn="l">
              <a:lnSpc>
                <a:spcPts val="3000"/>
              </a:lnSpc>
              <a:buNone/>
              <a:defRPr sz="28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115949533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G - Divider">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l="-9018"/>
          <a:stretch/>
        </p:blipFill>
        <p:spPr>
          <a:xfrm>
            <a:off x="1428750" y="0"/>
            <a:ext cx="7715250" cy="4773613"/>
          </a:xfrm>
          <a:prstGeom prst="rect">
            <a:avLst/>
          </a:prstGeom>
        </p:spPr>
      </p:pic>
      <p:sp>
        <p:nvSpPr>
          <p:cNvPr id="7" name="Rectangle 6"/>
          <p:cNvSpPr/>
          <p:nvPr/>
        </p:nvSpPr>
        <p:spPr>
          <a:xfrm>
            <a:off x="2065020" y="0"/>
            <a:ext cx="498348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8" name="Rectangle 7"/>
          <p:cNvSpPr/>
          <p:nvPr/>
        </p:nvSpPr>
        <p:spPr>
          <a:xfrm>
            <a:off x="784860"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0"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pic>
        <p:nvPicPr>
          <p:cNvPr id="9"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9018"/>
          <a:stretch/>
        </p:blipFill>
        <p:spPr>
          <a:xfrm>
            <a:off x="1428750" y="0"/>
            <a:ext cx="7715250" cy="4773613"/>
          </a:xfrm>
          <a:prstGeom prst="rect">
            <a:avLst/>
          </a:prstGeom>
        </p:spPr>
      </p:pic>
      <p:sp>
        <p:nvSpPr>
          <p:cNvPr id="11" name="Rectangle 6"/>
          <p:cNvSpPr/>
          <p:nvPr userDrawn="1"/>
        </p:nvSpPr>
        <p:spPr>
          <a:xfrm>
            <a:off x="2065020" y="0"/>
            <a:ext cx="498348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2" name="Rectangle 7"/>
          <p:cNvSpPr/>
          <p:nvPr userDrawn="1"/>
        </p:nvSpPr>
        <p:spPr>
          <a:xfrm>
            <a:off x="784860" y="0"/>
            <a:ext cx="1363980"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Tree>
    <p:extLst>
      <p:ext uri="{BB962C8B-B14F-4D97-AF65-F5344CB8AC3E}">
        <p14:creationId xmlns:p14="http://schemas.microsoft.com/office/powerpoint/2010/main" val="2777068281"/>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G - Divider 2">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r="-11732"/>
          <a:stretch/>
        </p:blipFill>
        <p:spPr>
          <a:xfrm flipH="1">
            <a:off x="0" y="0"/>
            <a:ext cx="9144000" cy="4779963"/>
          </a:xfrm>
          <a:prstGeom prst="rect">
            <a:avLst/>
          </a:prstGeom>
        </p:spPr>
      </p:pic>
      <p:sp>
        <p:nvSpPr>
          <p:cNvPr id="13" name="Rectangle 12"/>
          <p:cNvSpPr/>
          <p:nvPr/>
        </p:nvSpPr>
        <p:spPr>
          <a:xfrm>
            <a:off x="2552700" y="0"/>
            <a:ext cx="525780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4" name="Rectangle 13"/>
          <p:cNvSpPr/>
          <p:nvPr/>
        </p:nvSpPr>
        <p:spPr>
          <a:xfrm>
            <a:off x="395288" y="0"/>
            <a:ext cx="2203132"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5096"/>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8"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35488013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AG - Divider 4">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l="-8304"/>
          <a:stretch/>
        </p:blipFill>
        <p:spPr>
          <a:xfrm>
            <a:off x="0" y="0"/>
            <a:ext cx="9144000" cy="4773613"/>
          </a:xfrm>
          <a:prstGeom prst="rect">
            <a:avLst/>
          </a:prstGeom>
        </p:spPr>
      </p:pic>
      <p:sp>
        <p:nvSpPr>
          <p:cNvPr id="9" name="Rectangle 8"/>
          <p:cNvSpPr/>
          <p:nvPr/>
        </p:nvSpPr>
        <p:spPr>
          <a:xfrm>
            <a:off x="3496037" y="0"/>
            <a:ext cx="49225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0" name="Rectangle 9"/>
          <p:cNvSpPr/>
          <p:nvPr/>
        </p:nvSpPr>
        <p:spPr>
          <a:xfrm>
            <a:off x="632459" y="0"/>
            <a:ext cx="2863577"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11"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pic>
        <p:nvPicPr>
          <p:cNvPr id="12"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04"/>
          <a:stretch/>
        </p:blipFill>
        <p:spPr>
          <a:xfrm>
            <a:off x="0" y="0"/>
            <a:ext cx="9144000" cy="4773613"/>
          </a:xfrm>
          <a:prstGeom prst="rect">
            <a:avLst/>
          </a:prstGeom>
        </p:spPr>
      </p:pic>
      <p:sp>
        <p:nvSpPr>
          <p:cNvPr id="13" name="Rectangle 8"/>
          <p:cNvSpPr/>
          <p:nvPr userDrawn="1"/>
        </p:nvSpPr>
        <p:spPr>
          <a:xfrm>
            <a:off x="3496037" y="0"/>
            <a:ext cx="49225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4" name="Rectangle 9"/>
          <p:cNvSpPr/>
          <p:nvPr userDrawn="1"/>
        </p:nvSpPr>
        <p:spPr>
          <a:xfrm>
            <a:off x="632459" y="0"/>
            <a:ext cx="2863577" cy="489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Tree>
    <p:extLst>
      <p:ext uri="{BB962C8B-B14F-4D97-AF65-F5344CB8AC3E}">
        <p14:creationId xmlns:p14="http://schemas.microsoft.com/office/powerpoint/2010/main" val="298152105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AG - Divider 5">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4773613"/>
          </a:xfrm>
          <a:prstGeom prst="rect">
            <a:avLst/>
          </a:prstGeom>
        </p:spPr>
      </p:pic>
      <p:sp>
        <p:nvSpPr>
          <p:cNvPr id="6" name="Rectangle 5"/>
          <p:cNvSpPr/>
          <p:nvPr/>
        </p:nvSpPr>
        <p:spPr>
          <a:xfrm>
            <a:off x="0" y="0"/>
            <a:ext cx="5951220" cy="489204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 name="Footer Placeholder 1"/>
          <p:cNvSpPr>
            <a:spLocks noGrp="1"/>
          </p:cNvSpPr>
          <p:nvPr>
            <p:ph type="ftr" sz="quarter" idx="12"/>
          </p:nvPr>
        </p:nvSpPr>
        <p:spPr/>
        <p:txBody>
          <a:bodyPr/>
          <a:lstStyle/>
          <a:p>
            <a:r>
              <a:rPr lang="en-US" smtClean="0"/>
              <a:t>© 2018 Software AG. All rights reserved. For internal use only</a:t>
            </a:r>
            <a:endParaRPr lang="en-US" dirty="0" smtClean="0"/>
          </a:p>
        </p:txBody>
      </p:sp>
      <p:sp>
        <p:nvSpPr>
          <p:cNvPr id="3" name="Titel 1"/>
          <p:cNvSpPr>
            <a:spLocks noGrp="1"/>
          </p:cNvSpPr>
          <p:nvPr>
            <p:ph type="title" hasCustomPrompt="1"/>
          </p:nvPr>
        </p:nvSpPr>
        <p:spPr>
          <a:xfrm>
            <a:off x="395288" y="1398588"/>
            <a:ext cx="5220000" cy="432000"/>
          </a:xfrm>
        </p:spPr>
        <p:txBody>
          <a:bodyPr anchor="b"/>
          <a:lstStyle>
            <a:lvl1pPr>
              <a:lnSpc>
                <a:spcPts val="3200"/>
              </a:lnSpc>
              <a:defRPr sz="2800"/>
            </a:lvl1pPr>
          </a:lstStyle>
          <a:p>
            <a:r>
              <a:rPr lang="de-DE" dirty="0" smtClean="0"/>
              <a:t>Click to edit </a:t>
            </a:r>
            <a:r>
              <a:rPr lang="de-DE" dirty="0" err="1" smtClean="0"/>
              <a:t>master</a:t>
            </a:r>
            <a:r>
              <a:rPr lang="de-DE" dirty="0" smtClean="0"/>
              <a:t> </a:t>
            </a:r>
            <a:r>
              <a:rPr lang="de-DE" dirty="0" err="1" smtClean="0"/>
              <a:t>headline</a:t>
            </a:r>
            <a:endParaRPr lang="en-GB" dirty="0"/>
          </a:p>
        </p:txBody>
      </p:sp>
      <p:sp>
        <p:nvSpPr>
          <p:cNvPr id="7" name="Untertitel 2"/>
          <p:cNvSpPr>
            <a:spLocks noGrp="1"/>
          </p:cNvSpPr>
          <p:nvPr>
            <p:ph type="subTitle" idx="1" hasCustomPrompt="1"/>
          </p:nvPr>
        </p:nvSpPr>
        <p:spPr>
          <a:xfrm>
            <a:off x="395288" y="1825953"/>
            <a:ext cx="5310000" cy="414000"/>
          </a:xfrm>
          <a:prstGeom prst="rect">
            <a:avLst/>
          </a:prstGeom>
        </p:spPr>
        <p:txBody>
          <a:bodyPr>
            <a:noAutofit/>
          </a:bodyPr>
          <a:lstStyle>
            <a:lvl1pPr marL="0" indent="0" algn="l">
              <a:lnSpc>
                <a:spcPct val="100000"/>
              </a:lnSpc>
              <a:buNone/>
              <a:defRPr sz="2000" cap="all"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smtClean="0"/>
              <a:t>SECOND LINE HEADLINE here</a:t>
            </a:r>
            <a:endParaRPr lang="en-GB" dirty="0"/>
          </a:p>
        </p:txBody>
      </p:sp>
    </p:spTree>
    <p:extLst>
      <p:ext uri="{BB962C8B-B14F-4D97-AF65-F5344CB8AC3E}">
        <p14:creationId xmlns:p14="http://schemas.microsoft.com/office/powerpoint/2010/main" val="946812114"/>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6" descr="corner2.jpg"/>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0" y="5914"/>
            <a:ext cx="9144000" cy="5048904"/>
          </a:xfrm>
          <a:prstGeom prst="rect">
            <a:avLst/>
          </a:prstGeom>
        </p:spPr>
      </p:pic>
      <p:sp>
        <p:nvSpPr>
          <p:cNvPr id="3" name="Footer Placeholder 2"/>
          <p:cNvSpPr>
            <a:spLocks noGrp="1"/>
          </p:cNvSpPr>
          <p:nvPr>
            <p:ph type="ftr" sz="quarter" idx="3"/>
          </p:nvPr>
        </p:nvSpPr>
        <p:spPr>
          <a:xfrm>
            <a:off x="675380" y="4960856"/>
            <a:ext cx="2268000" cy="92333"/>
          </a:xfrm>
          <a:prstGeom prst="rect">
            <a:avLst/>
          </a:prstGeom>
        </p:spPr>
        <p:txBody>
          <a:bodyPr vert="horz" lIns="0" tIns="0" rIns="0" bIns="0" rtlCol="0" anchor="ctr"/>
          <a:lstStyle>
            <a:lvl1pPr algn="l">
              <a:defRPr sz="600">
                <a:solidFill>
                  <a:schemeClr val="bg1">
                    <a:lumMod val="65000"/>
                  </a:schemeClr>
                </a:solidFill>
              </a:defRPr>
            </a:lvl1pPr>
          </a:lstStyle>
          <a:p>
            <a:r>
              <a:rPr lang="en-US" smtClean="0"/>
              <a:t>© 2018 Software AG. All rights reserved. For internal use only</a:t>
            </a:r>
            <a:endParaRPr lang="en-US" dirty="0" smtClean="0"/>
          </a:p>
        </p:txBody>
      </p:sp>
      <p:sp>
        <p:nvSpPr>
          <p:cNvPr id="2" name="Titelplatzhalter 1"/>
          <p:cNvSpPr>
            <a:spLocks noGrp="1"/>
          </p:cNvSpPr>
          <p:nvPr>
            <p:ph type="title"/>
          </p:nvPr>
        </p:nvSpPr>
        <p:spPr>
          <a:xfrm>
            <a:off x="395289" y="319488"/>
            <a:ext cx="8353424" cy="324000"/>
          </a:xfrm>
          <a:prstGeom prst="rect">
            <a:avLst/>
          </a:prstGeom>
        </p:spPr>
        <p:txBody>
          <a:bodyPr vert="horz" lIns="0" tIns="0" rIns="0" bIns="0" rtlCol="0" anchor="b" anchorCtr="0">
            <a:noAutofit/>
          </a:bodyPr>
          <a:lstStyle/>
          <a:p>
            <a:r>
              <a:rPr lang="de-DE" smtClean="0"/>
              <a:t>Titelmasterformat durch Klicken bearbeiten</a:t>
            </a:r>
            <a:endParaRPr lang="de-DE" dirty="0"/>
          </a:p>
        </p:txBody>
      </p:sp>
      <p:sp>
        <p:nvSpPr>
          <p:cNvPr id="13" name="TextBox 22"/>
          <p:cNvSpPr txBox="1">
            <a:spLocks noChangeArrowheads="1"/>
          </p:cNvSpPr>
          <p:nvPr/>
        </p:nvSpPr>
        <p:spPr bwMode="auto">
          <a:xfrm>
            <a:off x="395290" y="4961778"/>
            <a:ext cx="28009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fld id="{F8714038-F777-4D6C-BF39-F3C9BE8830C2}" type="slidenum">
              <a:rPr lang="en-US" sz="600" smtClean="0">
                <a:solidFill>
                  <a:schemeClr val="bg2"/>
                </a:solidFill>
                <a:latin typeface="+mn-lt"/>
                <a:cs typeface="Arial" panose="020B0604020202020204" pitchFamily="34" charset="0"/>
              </a:rPr>
              <a:pPr marL="0" marR="0" indent="0" algn="l" defTabSz="914400" rtl="0" eaLnBrk="1" fontAlgn="base" latinLnBrk="0" hangingPunct="1">
                <a:lnSpc>
                  <a:spcPct val="100000"/>
                </a:lnSpc>
                <a:spcBef>
                  <a:spcPct val="0"/>
                </a:spcBef>
                <a:spcAft>
                  <a:spcPct val="0"/>
                </a:spcAft>
                <a:buClrTx/>
                <a:buSzTx/>
                <a:buFontTx/>
                <a:buNone/>
                <a:tabLst/>
                <a:defRPr/>
              </a:pPr>
              <a:t>‹Nr.›</a:t>
            </a:fld>
            <a:r>
              <a:rPr lang="en-US" sz="600" dirty="0" smtClean="0">
                <a:solidFill>
                  <a:srgbClr val="038299"/>
                </a:solidFill>
                <a:latin typeface="+mn-lt"/>
                <a:cs typeface="Arial" panose="020B0604020202020204" pitchFamily="34" charset="0"/>
              </a:rPr>
              <a:t>  </a:t>
            </a:r>
            <a:r>
              <a:rPr lang="en-US" sz="600" dirty="0" smtClean="0">
                <a:solidFill>
                  <a:schemeClr val="bg1">
                    <a:lumMod val="65000"/>
                  </a:schemeClr>
                </a:solidFill>
                <a:latin typeface="+mn-lt"/>
                <a:cs typeface="Arial" pitchFamily="34" charset="0"/>
              </a:rPr>
              <a:t>  |</a:t>
            </a:r>
          </a:p>
        </p:txBody>
      </p:sp>
      <p:sp>
        <p:nvSpPr>
          <p:cNvPr id="15" name="Freeform 10"/>
          <p:cNvSpPr>
            <a:spLocks noEditPoints="1"/>
          </p:cNvSpPr>
          <p:nvPr/>
        </p:nvSpPr>
        <p:spPr bwMode="auto">
          <a:xfrm>
            <a:off x="7505027" y="4823729"/>
            <a:ext cx="1379396" cy="215970"/>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Text Placeholder 3"/>
          <p:cNvSpPr>
            <a:spLocks noGrp="1"/>
          </p:cNvSpPr>
          <p:nvPr>
            <p:ph type="body" idx="1"/>
          </p:nvPr>
        </p:nvSpPr>
        <p:spPr>
          <a:xfrm>
            <a:off x="395289" y="1131888"/>
            <a:ext cx="8353424" cy="34925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8646116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9" r:id="rId26"/>
  </p:sldLayoutIdLst>
  <p:hf sldNum="0" hdr="0" dt="0"/>
  <p:txStyles>
    <p:titleStyle>
      <a:lvl1pPr algn="l" defTabSz="685800" rtl="0" eaLnBrk="1" latinLnBrk="0" hangingPunct="1">
        <a:lnSpc>
          <a:spcPts val="2000"/>
        </a:lnSpc>
        <a:spcBef>
          <a:spcPct val="0"/>
        </a:spcBef>
        <a:buNone/>
        <a:defRPr sz="2200" b="1" kern="1200" cap="all" baseline="0">
          <a:solidFill>
            <a:schemeClr val="bg2"/>
          </a:solidFill>
          <a:latin typeface="+mj-lt"/>
          <a:ea typeface="+mj-ea"/>
          <a:cs typeface="+mj-cs"/>
        </a:defRPr>
      </a:lvl1pPr>
    </p:titleStyle>
    <p:bodyStyle>
      <a:lvl1pPr marL="169200" indent="-169200" algn="l" defTabSz="685800" rtl="0" eaLnBrk="1" latinLnBrk="0" hangingPunct="1">
        <a:lnSpc>
          <a:spcPct val="100000"/>
        </a:lnSpc>
        <a:spcBef>
          <a:spcPts val="432"/>
        </a:spcBef>
        <a:buClr>
          <a:schemeClr val="accent3"/>
        </a:buClr>
        <a:buFont typeface="Arial" panose="020B0604020202020204" pitchFamily="34" charset="0"/>
        <a:buChar char="•"/>
        <a:defRPr sz="1800" kern="1200">
          <a:solidFill>
            <a:schemeClr val="tx1"/>
          </a:solidFill>
          <a:latin typeface="+mn-lt"/>
          <a:ea typeface="+mn-ea"/>
          <a:cs typeface="+mn-cs"/>
        </a:defRPr>
      </a:lvl1pPr>
      <a:lvl2pPr marL="460800" indent="-230400" algn="l" defTabSz="685800" rtl="0" eaLnBrk="1" latinLnBrk="0" hangingPunct="1">
        <a:lnSpc>
          <a:spcPct val="100000"/>
        </a:lnSpc>
        <a:spcBef>
          <a:spcPts val="384"/>
        </a:spcBef>
        <a:buClr>
          <a:schemeClr val="accent3"/>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accent3"/>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accent3"/>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a14="http://schemas.microsoft.com/office/drawing/2010/main" xmlns:p14="http://schemas.microsoft.com/office/powerpoint/2010/main" xmlns:p15="http://schemas.microsoft.com/office/powerpoint/2012/main">
        <p15:guide id="1" orient="horz" pos="2913" userDrawn="1">
          <p15:clr>
            <a:srgbClr val="F26B43"/>
          </p15:clr>
        </p15:guide>
        <p15:guide id="2" pos="249" userDrawn="1">
          <p15:clr>
            <a:srgbClr val="F26B43"/>
          </p15:clr>
        </p15:guide>
        <p15:guide id="3" pos="5511"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7.xml"/><Relationship Id="rId5" Type="http://schemas.openxmlformats.org/officeDocument/2006/relationships/slideLayout" Target="../slideLayouts/slideLayout16.xml"/><Relationship Id="rId4" Type="http://schemas.openxmlformats.org/officeDocument/2006/relationships/tags" Target="../tags/tag125.xml"/></Relationships>
</file>

<file path=ppt/slides/_rels/slide1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26" Type="http://schemas.openxmlformats.org/officeDocument/2006/relationships/tags" Target="../tags/tag150.xml"/><Relationship Id="rId39" Type="http://schemas.openxmlformats.org/officeDocument/2006/relationships/tags" Target="../tags/tag163.xml"/><Relationship Id="rId3" Type="http://schemas.openxmlformats.org/officeDocument/2006/relationships/tags" Target="../tags/tag127.xml"/><Relationship Id="rId21" Type="http://schemas.openxmlformats.org/officeDocument/2006/relationships/tags" Target="../tags/tag145.xml"/><Relationship Id="rId34" Type="http://schemas.openxmlformats.org/officeDocument/2006/relationships/tags" Target="../tags/tag158.xml"/><Relationship Id="rId42" Type="http://schemas.openxmlformats.org/officeDocument/2006/relationships/tags" Target="../tags/tag166.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5" Type="http://schemas.openxmlformats.org/officeDocument/2006/relationships/tags" Target="../tags/tag149.xml"/><Relationship Id="rId33" Type="http://schemas.openxmlformats.org/officeDocument/2006/relationships/tags" Target="../tags/tag157.xml"/><Relationship Id="rId38" Type="http://schemas.openxmlformats.org/officeDocument/2006/relationships/tags" Target="../tags/tag162.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29" Type="http://schemas.openxmlformats.org/officeDocument/2006/relationships/tags" Target="../tags/tag153.xml"/><Relationship Id="rId41" Type="http://schemas.openxmlformats.org/officeDocument/2006/relationships/tags" Target="../tags/tag165.xml"/><Relationship Id="rId1" Type="http://schemas.openxmlformats.org/officeDocument/2006/relationships/customXml" Target="../../customXml/item7.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tags" Target="../tags/tag148.xml"/><Relationship Id="rId32" Type="http://schemas.openxmlformats.org/officeDocument/2006/relationships/tags" Target="../tags/tag156.xml"/><Relationship Id="rId37" Type="http://schemas.openxmlformats.org/officeDocument/2006/relationships/tags" Target="../tags/tag161.xml"/><Relationship Id="rId40" Type="http://schemas.openxmlformats.org/officeDocument/2006/relationships/tags" Target="../tags/tag164.xml"/><Relationship Id="rId45" Type="http://schemas.openxmlformats.org/officeDocument/2006/relationships/notesSlide" Target="../notesSlides/notesSlide8.xml"/><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tags" Target="../tags/tag147.xml"/><Relationship Id="rId28" Type="http://schemas.openxmlformats.org/officeDocument/2006/relationships/tags" Target="../tags/tag152.xml"/><Relationship Id="rId36" Type="http://schemas.openxmlformats.org/officeDocument/2006/relationships/tags" Target="../tags/tag160.xml"/><Relationship Id="rId10" Type="http://schemas.openxmlformats.org/officeDocument/2006/relationships/tags" Target="../tags/tag134.xml"/><Relationship Id="rId19" Type="http://schemas.openxmlformats.org/officeDocument/2006/relationships/tags" Target="../tags/tag143.xml"/><Relationship Id="rId31" Type="http://schemas.openxmlformats.org/officeDocument/2006/relationships/tags" Target="../tags/tag155.xml"/><Relationship Id="rId44" Type="http://schemas.openxmlformats.org/officeDocument/2006/relationships/slideLayout" Target="../slideLayouts/slideLayout17.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 Id="rId27" Type="http://schemas.openxmlformats.org/officeDocument/2006/relationships/tags" Target="../tags/tag151.xml"/><Relationship Id="rId30" Type="http://schemas.openxmlformats.org/officeDocument/2006/relationships/tags" Target="../tags/tag154.xml"/><Relationship Id="rId35" Type="http://schemas.openxmlformats.org/officeDocument/2006/relationships/tags" Target="../tags/tag159.xml"/><Relationship Id="rId43" Type="http://schemas.openxmlformats.org/officeDocument/2006/relationships/tags" Target="../tags/tag167.xml"/></Relationships>
</file>

<file path=ppt/slides/_rels/slide12.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tags" Target="../tags/tag192.xml"/><Relationship Id="rId3" Type="http://schemas.openxmlformats.org/officeDocument/2006/relationships/tags" Target="../tags/tag169.xml"/><Relationship Id="rId21" Type="http://schemas.openxmlformats.org/officeDocument/2006/relationships/tags" Target="../tags/tag187.xml"/><Relationship Id="rId34" Type="http://schemas.openxmlformats.org/officeDocument/2006/relationships/tags" Target="../tags/tag200.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33" Type="http://schemas.openxmlformats.org/officeDocument/2006/relationships/tags" Target="../tags/tag199.xml"/><Relationship Id="rId38" Type="http://schemas.openxmlformats.org/officeDocument/2006/relationships/notesSlide" Target="../notesSlides/notesSlide9.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tags" Target="../tags/tag195.xml"/><Relationship Id="rId1" Type="http://schemas.openxmlformats.org/officeDocument/2006/relationships/customXml" Target="../../customXml/item14.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32" Type="http://schemas.openxmlformats.org/officeDocument/2006/relationships/tags" Target="../tags/tag198.xml"/><Relationship Id="rId37" Type="http://schemas.openxmlformats.org/officeDocument/2006/relationships/slideLayout" Target="../slideLayouts/slideLayout17.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tags" Target="../tags/tag194.xml"/><Relationship Id="rId36" Type="http://schemas.openxmlformats.org/officeDocument/2006/relationships/tags" Target="../tags/tag202.xml"/><Relationship Id="rId10" Type="http://schemas.openxmlformats.org/officeDocument/2006/relationships/tags" Target="../tags/tag176.xml"/><Relationship Id="rId19" Type="http://schemas.openxmlformats.org/officeDocument/2006/relationships/tags" Target="../tags/tag185.xml"/><Relationship Id="rId31" Type="http://schemas.openxmlformats.org/officeDocument/2006/relationships/tags" Target="../tags/tag197.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tags" Target="../tags/tag193.xml"/><Relationship Id="rId30" Type="http://schemas.openxmlformats.org/officeDocument/2006/relationships/tags" Target="../tags/tag196.xml"/><Relationship Id="rId35" Type="http://schemas.openxmlformats.org/officeDocument/2006/relationships/tags" Target="../tags/tag201.xml"/></Relationships>
</file>

<file path=ppt/slides/_rels/slide13.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image" Target="../media/image16.jpg"/><Relationship Id="rId2" Type="http://schemas.openxmlformats.org/officeDocument/2006/relationships/tags" Target="../tags/tag203.xml"/><Relationship Id="rId1" Type="http://schemas.openxmlformats.org/officeDocument/2006/relationships/customXml" Target="../../customXml/item11.xml"/><Relationship Id="rId6" Type="http://schemas.openxmlformats.org/officeDocument/2006/relationships/notesSlide" Target="../notesSlides/notesSlide10.xml"/><Relationship Id="rId5" Type="http://schemas.openxmlformats.org/officeDocument/2006/relationships/slideLayout" Target="../slideLayouts/slideLayout15.xml"/><Relationship Id="rId4" Type="http://schemas.openxmlformats.org/officeDocument/2006/relationships/tags" Target="../tags/tag20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08.xml"/><Relationship Id="rId7" Type="http://schemas.openxmlformats.org/officeDocument/2006/relationships/notesSlide" Target="../notesSlides/notesSlide11.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slideLayout" Target="../slideLayouts/slideLayout17.xml"/><Relationship Id="rId5" Type="http://schemas.openxmlformats.org/officeDocument/2006/relationships/tags" Target="../tags/tag210.xml"/><Relationship Id="rId4" Type="http://schemas.openxmlformats.org/officeDocument/2006/relationships/tags" Target="../tags/tag20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213.xml"/><Relationship Id="rId7" Type="http://schemas.openxmlformats.org/officeDocument/2006/relationships/diagramData" Target="../diagrams/data1.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notesSlide" Target="../notesSlides/notesSlide12.xml"/><Relationship Id="rId11" Type="http://schemas.microsoft.com/office/2007/relationships/diagramDrawing" Target="../diagrams/drawing1.xml"/><Relationship Id="rId5" Type="http://schemas.openxmlformats.org/officeDocument/2006/relationships/slideLayout" Target="../slideLayouts/slideLayout16.xml"/><Relationship Id="rId10" Type="http://schemas.openxmlformats.org/officeDocument/2006/relationships/diagramColors" Target="../diagrams/colors1.xml"/><Relationship Id="rId4" Type="http://schemas.openxmlformats.org/officeDocument/2006/relationships/tags" Target="../tags/tag214.xml"/><Relationship Id="rId9"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notesSlide" Target="../notesSlides/notesSlide13.xml"/><Relationship Id="rId5" Type="http://schemas.openxmlformats.org/officeDocument/2006/relationships/slideLayout" Target="../slideLayouts/slideLayout16.xml"/><Relationship Id="rId4" Type="http://schemas.openxmlformats.org/officeDocument/2006/relationships/tags" Target="../tags/tag218.xml"/></Relationships>
</file>

<file path=ppt/slides/_rels/slide17.xml.rels><?xml version="1.0" encoding="UTF-8" standalone="yes"?>
<Relationships xmlns="http://schemas.openxmlformats.org/package/2006/relationships"><Relationship Id="rId3" Type="http://schemas.openxmlformats.org/officeDocument/2006/relationships/tags" Target="../tags/tag221.xml"/><Relationship Id="rId7" Type="http://schemas.openxmlformats.org/officeDocument/2006/relationships/notesSlide" Target="../notesSlides/notesSlide14.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slideLayout" Target="../slideLayouts/slideLayout16.xml"/><Relationship Id="rId5" Type="http://schemas.openxmlformats.org/officeDocument/2006/relationships/tags" Target="../tags/tag223.xml"/><Relationship Id="rId4" Type="http://schemas.openxmlformats.org/officeDocument/2006/relationships/tags" Target="../tags/tag222.xml"/></Relationships>
</file>

<file path=ppt/slides/_rels/slide18.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tags" Target="../tags/tag239.xml"/><Relationship Id="rId26" Type="http://schemas.openxmlformats.org/officeDocument/2006/relationships/tags" Target="../tags/tag247.xml"/><Relationship Id="rId39" Type="http://schemas.openxmlformats.org/officeDocument/2006/relationships/notesSlide" Target="../notesSlides/notesSlide15.xml"/><Relationship Id="rId3" Type="http://schemas.openxmlformats.org/officeDocument/2006/relationships/tags" Target="../tags/tag224.xml"/><Relationship Id="rId21" Type="http://schemas.openxmlformats.org/officeDocument/2006/relationships/tags" Target="../tags/tag242.xml"/><Relationship Id="rId34" Type="http://schemas.openxmlformats.org/officeDocument/2006/relationships/tags" Target="../tags/tag255.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5" Type="http://schemas.openxmlformats.org/officeDocument/2006/relationships/tags" Target="../tags/tag246.xml"/><Relationship Id="rId33" Type="http://schemas.openxmlformats.org/officeDocument/2006/relationships/tags" Target="../tags/tag254.xml"/><Relationship Id="rId38" Type="http://schemas.openxmlformats.org/officeDocument/2006/relationships/slideLayout" Target="../slideLayouts/slideLayout17.xml"/><Relationship Id="rId2" Type="http://schemas.openxmlformats.org/officeDocument/2006/relationships/customXml" Target="../../customXml/item15.xml"/><Relationship Id="rId16" Type="http://schemas.openxmlformats.org/officeDocument/2006/relationships/tags" Target="../tags/tag237.xml"/><Relationship Id="rId20" Type="http://schemas.openxmlformats.org/officeDocument/2006/relationships/tags" Target="../tags/tag241.xml"/><Relationship Id="rId29" Type="http://schemas.openxmlformats.org/officeDocument/2006/relationships/tags" Target="../tags/tag250.xml"/><Relationship Id="rId1" Type="http://schemas.openxmlformats.org/officeDocument/2006/relationships/customXml" Target="../../customXml/item10.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tags" Target="../tags/tag245.xml"/><Relationship Id="rId32" Type="http://schemas.openxmlformats.org/officeDocument/2006/relationships/tags" Target="../tags/tag253.xml"/><Relationship Id="rId37" Type="http://schemas.openxmlformats.org/officeDocument/2006/relationships/tags" Target="../tags/tag258.xml"/><Relationship Id="rId5" Type="http://schemas.openxmlformats.org/officeDocument/2006/relationships/tags" Target="../tags/tag226.xml"/><Relationship Id="rId15" Type="http://schemas.openxmlformats.org/officeDocument/2006/relationships/tags" Target="../tags/tag236.xml"/><Relationship Id="rId23" Type="http://schemas.openxmlformats.org/officeDocument/2006/relationships/tags" Target="../tags/tag244.xml"/><Relationship Id="rId28" Type="http://schemas.openxmlformats.org/officeDocument/2006/relationships/tags" Target="../tags/tag249.xml"/><Relationship Id="rId36" Type="http://schemas.openxmlformats.org/officeDocument/2006/relationships/tags" Target="../tags/tag257.xml"/><Relationship Id="rId10" Type="http://schemas.openxmlformats.org/officeDocument/2006/relationships/tags" Target="../tags/tag231.xml"/><Relationship Id="rId19" Type="http://schemas.openxmlformats.org/officeDocument/2006/relationships/tags" Target="../tags/tag240.xml"/><Relationship Id="rId31" Type="http://schemas.openxmlformats.org/officeDocument/2006/relationships/tags" Target="../tags/tag252.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tags" Target="../tags/tag243.xml"/><Relationship Id="rId27" Type="http://schemas.openxmlformats.org/officeDocument/2006/relationships/tags" Target="../tags/tag248.xml"/><Relationship Id="rId30" Type="http://schemas.openxmlformats.org/officeDocument/2006/relationships/tags" Target="../tags/tag251.xml"/><Relationship Id="rId35" Type="http://schemas.openxmlformats.org/officeDocument/2006/relationships/tags" Target="../tags/tag256.xml"/></Relationships>
</file>

<file path=ppt/slides/_rels/slide19.xml.rels><?xml version="1.0" encoding="UTF-8" standalone="yes"?>
<Relationships xmlns="http://schemas.openxmlformats.org/package/2006/relationships"><Relationship Id="rId8" Type="http://schemas.openxmlformats.org/officeDocument/2006/relationships/tags" Target="../tags/tag266.xml"/><Relationship Id="rId3" Type="http://schemas.openxmlformats.org/officeDocument/2006/relationships/tags" Target="../tags/tag261.xml"/><Relationship Id="rId7" Type="http://schemas.openxmlformats.org/officeDocument/2006/relationships/tags" Target="../tags/tag265.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image" Target="../media/image18.jpg"/><Relationship Id="rId5" Type="http://schemas.openxmlformats.org/officeDocument/2006/relationships/tags" Target="../tags/tag263.xml"/><Relationship Id="rId10" Type="http://schemas.openxmlformats.org/officeDocument/2006/relationships/notesSlide" Target="../notesSlides/notesSlide16.xml"/><Relationship Id="rId4" Type="http://schemas.openxmlformats.org/officeDocument/2006/relationships/tags" Target="../tags/tag262.xml"/><Relationship Id="rId9"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14.xml"/><Relationship Id="rId7" Type="http://schemas.openxmlformats.org/officeDocument/2006/relationships/notesSlide" Target="../notesSlides/notesSlide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9" Type="http://schemas.openxmlformats.org/officeDocument/2006/relationships/notesSlide" Target="../notesSlides/notesSlide17.xml"/><Relationship Id="rId3" Type="http://schemas.openxmlformats.org/officeDocument/2006/relationships/tags" Target="../tags/tag267.xml"/><Relationship Id="rId21" Type="http://schemas.openxmlformats.org/officeDocument/2006/relationships/tags" Target="../tags/tag285.xml"/><Relationship Id="rId34" Type="http://schemas.openxmlformats.org/officeDocument/2006/relationships/tags" Target="../tags/tag298.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tags" Target="../tags/tag297.xml"/><Relationship Id="rId38" Type="http://schemas.openxmlformats.org/officeDocument/2006/relationships/slideLayout" Target="../slideLayouts/slideLayout17.xml"/><Relationship Id="rId2" Type="http://schemas.openxmlformats.org/officeDocument/2006/relationships/customXml" Target="../../customXml/item16.xml"/><Relationship Id="rId16" Type="http://schemas.openxmlformats.org/officeDocument/2006/relationships/tags" Target="../tags/tag280.xml"/><Relationship Id="rId20" Type="http://schemas.openxmlformats.org/officeDocument/2006/relationships/tags" Target="../tags/tag284.xml"/><Relationship Id="rId29" Type="http://schemas.openxmlformats.org/officeDocument/2006/relationships/tags" Target="../tags/tag293.xml"/><Relationship Id="rId1" Type="http://schemas.openxmlformats.org/officeDocument/2006/relationships/customXml" Target="../../customXml/item2.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tags" Target="../tags/tag296.xml"/><Relationship Id="rId37" Type="http://schemas.openxmlformats.org/officeDocument/2006/relationships/tags" Target="../tags/tag301.xml"/><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36" Type="http://schemas.openxmlformats.org/officeDocument/2006/relationships/tags" Target="../tags/tag300.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35" Type="http://schemas.openxmlformats.org/officeDocument/2006/relationships/tags" Target="../tags/tag299.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tags" Target="../tags/tag303.xml"/><Relationship Id="rId7" Type="http://schemas.openxmlformats.org/officeDocument/2006/relationships/notesSlide" Target="../notesSlides/notesSlide18.xml"/><Relationship Id="rId2" Type="http://schemas.openxmlformats.org/officeDocument/2006/relationships/tags" Target="../tags/tag302.xml"/><Relationship Id="rId1" Type="http://schemas.openxmlformats.org/officeDocument/2006/relationships/customXml" Target="../../customXml/item8.xml"/><Relationship Id="rId6" Type="http://schemas.openxmlformats.org/officeDocument/2006/relationships/slideLayout" Target="../slideLayouts/slideLayout15.xml"/><Relationship Id="rId5" Type="http://schemas.openxmlformats.org/officeDocument/2006/relationships/tags" Target="../tags/tag305.xml"/><Relationship Id="rId4" Type="http://schemas.openxmlformats.org/officeDocument/2006/relationships/tags" Target="../tags/tag304.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308.xml"/><Relationship Id="rId7" Type="http://schemas.openxmlformats.org/officeDocument/2006/relationships/slideLayout" Target="../slideLayouts/slideLayout17.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5" Type="http://schemas.openxmlformats.org/officeDocument/2006/relationships/tags" Target="../tags/tag310.xml"/><Relationship Id="rId10" Type="http://schemas.openxmlformats.org/officeDocument/2006/relationships/image" Target="../media/image21.png"/><Relationship Id="rId4" Type="http://schemas.openxmlformats.org/officeDocument/2006/relationships/tags" Target="../tags/tag309.xml"/><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14.xml"/><Relationship Id="rId7" Type="http://schemas.openxmlformats.org/officeDocument/2006/relationships/slideLayout" Target="../slideLayouts/slideLayout17.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5" Type="http://schemas.openxmlformats.org/officeDocument/2006/relationships/tags" Target="../tags/tag316.xml"/><Relationship Id="rId10" Type="http://schemas.openxmlformats.org/officeDocument/2006/relationships/image" Target="../media/image23.png"/><Relationship Id="rId4" Type="http://schemas.openxmlformats.org/officeDocument/2006/relationships/tags" Target="../tags/tag315.xm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tags" Target="../tags/tag325.xml"/><Relationship Id="rId3" Type="http://schemas.openxmlformats.org/officeDocument/2006/relationships/tags" Target="../tags/tag320.xml"/><Relationship Id="rId7" Type="http://schemas.openxmlformats.org/officeDocument/2006/relationships/tags" Target="../tags/tag324.xml"/><Relationship Id="rId12" Type="http://schemas.openxmlformats.org/officeDocument/2006/relationships/notesSlide" Target="../notesSlides/notesSlide21.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slideLayout" Target="../slideLayouts/slideLayout17.xml"/><Relationship Id="rId5" Type="http://schemas.openxmlformats.org/officeDocument/2006/relationships/tags" Target="../tags/tag322.xml"/><Relationship Id="rId10" Type="http://schemas.openxmlformats.org/officeDocument/2006/relationships/tags" Target="../tags/tag327.xml"/><Relationship Id="rId4" Type="http://schemas.openxmlformats.org/officeDocument/2006/relationships/tags" Target="../tags/tag321.xml"/><Relationship Id="rId9" Type="http://schemas.openxmlformats.org/officeDocument/2006/relationships/tags" Target="../tags/tag326.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330.xml"/><Relationship Id="rId7" Type="http://schemas.openxmlformats.org/officeDocument/2006/relationships/tags" Target="../tags/tag334.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image" Target="../media/image25.png"/><Relationship Id="rId5" Type="http://schemas.openxmlformats.org/officeDocument/2006/relationships/tags" Target="../tags/tag332.xml"/><Relationship Id="rId10" Type="http://schemas.openxmlformats.org/officeDocument/2006/relationships/image" Target="../media/image24.png"/><Relationship Id="rId4" Type="http://schemas.openxmlformats.org/officeDocument/2006/relationships/tags" Target="../tags/tag331.xml"/><Relationship Id="rId9"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tags" Target="../tags/tag342.xml"/><Relationship Id="rId13" Type="http://schemas.openxmlformats.org/officeDocument/2006/relationships/image" Target="../media/image27.png"/><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image" Target="../media/image26.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notesSlide" Target="../notesSlides/notesSlide23.xml"/><Relationship Id="rId5" Type="http://schemas.openxmlformats.org/officeDocument/2006/relationships/tags" Target="../tags/tag339.xml"/><Relationship Id="rId10" Type="http://schemas.openxmlformats.org/officeDocument/2006/relationships/slideLayout" Target="../slideLayouts/slideLayout17.xml"/><Relationship Id="rId4" Type="http://schemas.openxmlformats.org/officeDocument/2006/relationships/tags" Target="../tags/tag338.xml"/><Relationship Id="rId9" Type="http://schemas.openxmlformats.org/officeDocument/2006/relationships/tags" Target="../tags/tag343.xml"/></Relationships>
</file>

<file path=ppt/slides/_rels/slide27.xml.rels><?xml version="1.0" encoding="UTF-8" standalone="yes"?>
<Relationships xmlns="http://schemas.openxmlformats.org/package/2006/relationships"><Relationship Id="rId8" Type="http://schemas.openxmlformats.org/officeDocument/2006/relationships/hyperlink" Target="http://intranet.eur.ad.sag/dach/images/2016-04-07_Quality%20Policy_tcm133-133359.pdf" TargetMode="External"/><Relationship Id="rId13" Type="http://schemas.openxmlformats.org/officeDocument/2006/relationships/hyperlink" Target="https://iwiki.eur.ad.sag/display/RNDMAN/PD+Manual" TargetMode="External"/><Relationship Id="rId3" Type="http://schemas.openxmlformats.org/officeDocument/2006/relationships/tags" Target="../tags/tag346.xml"/><Relationship Id="rId7" Type="http://schemas.openxmlformats.org/officeDocument/2006/relationships/notesSlide" Target="../notesSlides/notesSlide24.xml"/><Relationship Id="rId12" Type="http://schemas.openxmlformats.org/officeDocument/2006/relationships/hyperlink" Target="https://iwiki.eur.ad.sag/display/GSW/Home" TargetMode="Externa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Layout" Target="../slideLayouts/slideLayout17.xml"/><Relationship Id="rId11" Type="http://schemas.openxmlformats.org/officeDocument/2006/relationships/hyperlink" Target="https://iwiki.eur.ad.sag/display/CCDEV/Integrated+Management+System" TargetMode="External"/><Relationship Id="rId5" Type="http://schemas.openxmlformats.org/officeDocument/2006/relationships/tags" Target="../tags/tag348.xml"/><Relationship Id="rId15" Type="http://schemas.openxmlformats.org/officeDocument/2006/relationships/image" Target="../media/image28.png"/><Relationship Id="rId10" Type="http://schemas.openxmlformats.org/officeDocument/2006/relationships/hyperlink" Target="https://processexcellence.eur.ad.sag/#default/item/c.chain.P_MGMSYS.2O6R4C2qEeIsswBQVqcDXw.-1" TargetMode="External"/><Relationship Id="rId4" Type="http://schemas.openxmlformats.org/officeDocument/2006/relationships/tags" Target="../tags/tag347.xml"/><Relationship Id="rId9" Type="http://schemas.openxmlformats.org/officeDocument/2006/relationships/hyperlink" Target="http://intranet.eur.ad.sag/dach/images/Guiding%20Document_QMS_tcm133-158699.pdf" TargetMode="External"/><Relationship Id="rId14" Type="http://schemas.openxmlformats.org/officeDocument/2006/relationships/hyperlink" Target="https://iwiki.eur.ad.sag/display/RNDMAN/Organizational+Knowledge" TargetMode="External"/></Relationships>
</file>

<file path=ppt/slides/_rels/slide28.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notesSlide" Target="../notesSlides/notesSlide25.xml"/><Relationship Id="rId3" Type="http://schemas.openxmlformats.org/officeDocument/2006/relationships/tags" Target="../tags/tag351.xml"/><Relationship Id="rId7" Type="http://schemas.openxmlformats.org/officeDocument/2006/relationships/tags" Target="../tags/tag355.xml"/><Relationship Id="rId12" Type="http://schemas.openxmlformats.org/officeDocument/2006/relationships/slideLayout" Target="../slideLayouts/slideLayout17.xml"/><Relationship Id="rId17" Type="http://schemas.openxmlformats.org/officeDocument/2006/relationships/image" Target="../media/image32.emf"/><Relationship Id="rId2" Type="http://schemas.openxmlformats.org/officeDocument/2006/relationships/tags" Target="../tags/tag350.xml"/><Relationship Id="rId16" Type="http://schemas.openxmlformats.org/officeDocument/2006/relationships/image" Target="../media/image31.emf"/><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5" Type="http://schemas.openxmlformats.org/officeDocument/2006/relationships/tags" Target="../tags/tag353.xml"/><Relationship Id="rId15" Type="http://schemas.openxmlformats.org/officeDocument/2006/relationships/image" Target="../media/image30.png"/><Relationship Id="rId10" Type="http://schemas.openxmlformats.org/officeDocument/2006/relationships/tags" Target="../tags/tag358.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slideLayout" Target="../slideLayouts/slideLayout17.xml"/><Relationship Id="rId18" Type="http://schemas.openxmlformats.org/officeDocument/2006/relationships/image" Target="../media/image34.png"/><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tags" Target="../tags/tag371.xml"/><Relationship Id="rId17" Type="http://schemas.openxmlformats.org/officeDocument/2006/relationships/image" Target="../media/image33.png"/><Relationship Id="rId2" Type="http://schemas.openxmlformats.org/officeDocument/2006/relationships/tags" Target="../tags/tag361.xml"/><Relationship Id="rId16" Type="http://schemas.openxmlformats.org/officeDocument/2006/relationships/image" Target="../media/image32.emf"/><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tags" Target="../tags/tag370.xml"/><Relationship Id="rId5" Type="http://schemas.openxmlformats.org/officeDocument/2006/relationships/tags" Target="../tags/tag364.xml"/><Relationship Id="rId15" Type="http://schemas.openxmlformats.org/officeDocument/2006/relationships/image" Target="../media/image31.emf"/><Relationship Id="rId10" Type="http://schemas.openxmlformats.org/officeDocument/2006/relationships/tags" Target="../tags/tag369.xml"/><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tags" Target="../tags/tag49.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customXml" Target="../../customXml/item12.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37" Type="http://schemas.openxmlformats.org/officeDocument/2006/relationships/slideLayout" Target="../slideLayouts/slideLayout17.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36" Type="http://schemas.openxmlformats.org/officeDocument/2006/relationships/tags" Target="../tags/tag51.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tags" Target="../tags/tag50.xml"/></Relationships>
</file>

<file path=ppt/slides/_rels/slide3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tags" Target="../tags/tag374.xml"/><Relationship Id="rId7" Type="http://schemas.openxmlformats.org/officeDocument/2006/relationships/notesSlide" Target="../notesSlides/notesSlide27.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slideLayout" Target="../slideLayouts/slideLayout23.xml"/><Relationship Id="rId5" Type="http://schemas.openxmlformats.org/officeDocument/2006/relationships/tags" Target="../tags/tag376.xml"/><Relationship Id="rId4" Type="http://schemas.openxmlformats.org/officeDocument/2006/relationships/tags" Target="../tags/tag375.xml"/><Relationship Id="rId9" Type="http://schemas.openxmlformats.org/officeDocument/2006/relationships/hyperlink" Target="https://iwiki.eur.ad.sag/display/CCDEV/Alternatives+for+VACDs" TargetMode="External"/></Relationships>
</file>

<file path=ppt/slides/_rels/slide31.xml.rels><?xml version="1.0" encoding="UTF-8" standalone="yes"?>
<Relationships xmlns="http://schemas.openxmlformats.org/package/2006/relationships"><Relationship Id="rId8" Type="http://schemas.openxmlformats.org/officeDocument/2006/relationships/tags" Target="../tags/tag384.xml"/><Relationship Id="rId13" Type="http://schemas.openxmlformats.org/officeDocument/2006/relationships/image" Target="../media/image35.emf"/><Relationship Id="rId3" Type="http://schemas.openxmlformats.org/officeDocument/2006/relationships/tags" Target="../tags/tag379.xml"/><Relationship Id="rId7" Type="http://schemas.openxmlformats.org/officeDocument/2006/relationships/tags" Target="../tags/tag383.xml"/><Relationship Id="rId12" Type="http://schemas.openxmlformats.org/officeDocument/2006/relationships/notesSlide" Target="../notesSlides/notesSlide28.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slideLayout" Target="../slideLayouts/slideLayout24.xml"/><Relationship Id="rId5" Type="http://schemas.openxmlformats.org/officeDocument/2006/relationships/tags" Target="../tags/tag381.xml"/><Relationship Id="rId15" Type="http://schemas.openxmlformats.org/officeDocument/2006/relationships/hyperlink" Target="https://iwiki.eur.ad.sag/display/CCDEV/Modeling+EPCs" TargetMode="External"/><Relationship Id="rId10" Type="http://schemas.openxmlformats.org/officeDocument/2006/relationships/tags" Target="../tags/tag386.xml"/><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hyperlink" Target="https://processexcellence.eur.ad.sag/#default/thinclient/c.process.D_MGMSYS.ePpH8X6EEeYUJQBQVp1-4w.-1" TargetMode="External"/></Relationships>
</file>

<file path=ppt/slides/_rels/slide32.xml.rels><?xml version="1.0" encoding="UTF-8" standalone="yes"?>
<Relationships xmlns="http://schemas.openxmlformats.org/package/2006/relationships"><Relationship Id="rId8" Type="http://schemas.openxmlformats.org/officeDocument/2006/relationships/tags" Target="../tags/tag394.xml"/><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image" Target="../media/image36.png"/><Relationship Id="rId3" Type="http://schemas.openxmlformats.org/officeDocument/2006/relationships/tags" Target="../tags/tag389.xml"/><Relationship Id="rId21" Type="http://schemas.openxmlformats.org/officeDocument/2006/relationships/tags" Target="../tags/tag407.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notesSlide" Target="../notesSlides/notesSlide29.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image" Target="../media/image39.png"/><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slideLayout" Target="../slideLayouts/slideLayout17.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image" Target="../media/image38.png"/><Relationship Id="rId10" Type="http://schemas.openxmlformats.org/officeDocument/2006/relationships/tags" Target="../tags/tag396.xml"/><Relationship Id="rId19" Type="http://schemas.openxmlformats.org/officeDocument/2006/relationships/tags" Target="../tags/tag405.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hyperlink" Target="http://intranet.eur.ad.sag/dach/default.asp" TargetMode="External"/><Relationship Id="rId3" Type="http://schemas.openxmlformats.org/officeDocument/2006/relationships/tags" Target="../tags/tag412.xml"/><Relationship Id="rId7" Type="http://schemas.openxmlformats.org/officeDocument/2006/relationships/notesSlide" Target="../notesSlides/notesSlide30.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23.xml"/><Relationship Id="rId5" Type="http://schemas.openxmlformats.org/officeDocument/2006/relationships/tags" Target="../tags/tag414.xml"/><Relationship Id="rId4" Type="http://schemas.openxmlformats.org/officeDocument/2006/relationships/tags" Target="../tags/tag413.xml"/><Relationship Id="rId9" Type="http://schemas.openxmlformats.org/officeDocument/2006/relationships/hyperlink" Target="https://processexcellence.eur.ad.sag/#default/item/c.chain.P_MGMSYS.LeKYwHedEd8n7QBQVqcDXw.-1" TargetMode="Externa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417.xml"/><Relationship Id="rId7" Type="http://schemas.openxmlformats.org/officeDocument/2006/relationships/tags" Target="../tags/tag421.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41.png"/><Relationship Id="rId5" Type="http://schemas.openxmlformats.org/officeDocument/2006/relationships/tags" Target="../tags/tag419.xml"/><Relationship Id="rId10" Type="http://schemas.openxmlformats.org/officeDocument/2006/relationships/image" Target="../media/image40.emf"/><Relationship Id="rId4" Type="http://schemas.openxmlformats.org/officeDocument/2006/relationships/tags" Target="../tags/tag418.xml"/><Relationship Id="rId9"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tags" Target="../tags/tag424.xml"/><Relationship Id="rId7" Type="http://schemas.openxmlformats.org/officeDocument/2006/relationships/image" Target="../media/image17.png"/><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notesSlide" Target="../notesSlides/notesSlide32.xml"/><Relationship Id="rId5" Type="http://schemas.openxmlformats.org/officeDocument/2006/relationships/slideLayout" Target="../slideLayouts/slideLayout25.xml"/><Relationship Id="rId4" Type="http://schemas.openxmlformats.org/officeDocument/2006/relationships/tags" Target="../tags/tag425.xml"/></Relationships>
</file>

<file path=ppt/slides/_rels/slide36.xml.rels><?xml version="1.0" encoding="UTF-8" standalone="yes"?>
<Relationships xmlns="http://schemas.openxmlformats.org/package/2006/relationships"><Relationship Id="rId8" Type="http://schemas.openxmlformats.org/officeDocument/2006/relationships/tags" Target="../tags/tag432.xml"/><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tags" Target="../tags/tag458.xml"/><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tags" Target="../tags/tag457.xml"/><Relationship Id="rId38" Type="http://schemas.openxmlformats.org/officeDocument/2006/relationships/notesSlide" Target="../notesSlides/notesSlide33.xml"/><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tags" Target="../tags/tag453.xml"/><Relationship Id="rId1" Type="http://schemas.openxmlformats.org/officeDocument/2006/relationships/customXml" Target="../../customXml/item17.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tags" Target="../tags/tag456.xml"/><Relationship Id="rId37" Type="http://schemas.openxmlformats.org/officeDocument/2006/relationships/slideLayout" Target="../slideLayouts/slideLayout17.xml"/><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tags" Target="../tags/tag452.xml"/><Relationship Id="rId36" Type="http://schemas.openxmlformats.org/officeDocument/2006/relationships/tags" Target="../tags/tag460.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tags" Target="../tags/tag455.xml"/><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tags" Target="../tags/tag454.xml"/><Relationship Id="rId35" Type="http://schemas.openxmlformats.org/officeDocument/2006/relationships/tags" Target="../tags/tag459.xml"/></Relationships>
</file>

<file path=ppt/slides/_rels/slide37.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notesSlide" Target="../notesSlides/notesSlide34.xml"/><Relationship Id="rId4"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tags" Target="../tags/tag471.xml"/><Relationship Id="rId13" Type="http://schemas.openxmlformats.org/officeDocument/2006/relationships/image" Target="../media/image42.emf"/><Relationship Id="rId3" Type="http://schemas.openxmlformats.org/officeDocument/2006/relationships/tags" Target="../tags/tag466.xml"/><Relationship Id="rId7" Type="http://schemas.openxmlformats.org/officeDocument/2006/relationships/tags" Target="../tags/tag470.xml"/><Relationship Id="rId12" Type="http://schemas.openxmlformats.org/officeDocument/2006/relationships/notesSlide" Target="../notesSlides/notesSlide35.xml"/><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slideLayout" Target="../slideLayouts/slideLayout17.xml"/><Relationship Id="rId5" Type="http://schemas.openxmlformats.org/officeDocument/2006/relationships/tags" Target="../tags/tag468.xml"/><Relationship Id="rId10" Type="http://schemas.openxmlformats.org/officeDocument/2006/relationships/tags" Target="../tags/tag473.xml"/><Relationship Id="rId4" Type="http://schemas.openxmlformats.org/officeDocument/2006/relationships/tags" Target="../tags/tag467.xml"/><Relationship Id="rId9" Type="http://schemas.openxmlformats.org/officeDocument/2006/relationships/tags" Target="../tags/tag472.xml"/></Relationships>
</file>

<file path=ppt/slides/_rels/slide39.xml.rels><?xml version="1.0" encoding="UTF-8" standalone="yes"?>
<Relationships xmlns="http://schemas.openxmlformats.org/package/2006/relationships"><Relationship Id="rId8" Type="http://schemas.openxmlformats.org/officeDocument/2006/relationships/tags" Target="../tags/tag481.xml"/><Relationship Id="rId3" Type="http://schemas.openxmlformats.org/officeDocument/2006/relationships/tags" Target="../tags/tag476.xml"/><Relationship Id="rId7" Type="http://schemas.openxmlformats.org/officeDocument/2006/relationships/tags" Target="../tags/tag480.xml"/><Relationship Id="rId12" Type="http://schemas.openxmlformats.org/officeDocument/2006/relationships/image" Target="../media/image43.emf"/><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tags" Target="../tags/tag479.xml"/><Relationship Id="rId11" Type="http://schemas.openxmlformats.org/officeDocument/2006/relationships/notesSlide" Target="../notesSlides/notesSlide36.xml"/><Relationship Id="rId5" Type="http://schemas.openxmlformats.org/officeDocument/2006/relationships/tags" Target="../tags/tag478.xml"/><Relationship Id="rId10" Type="http://schemas.openxmlformats.org/officeDocument/2006/relationships/slideLayout" Target="../slideLayouts/slideLayout17.xml"/><Relationship Id="rId4" Type="http://schemas.openxmlformats.org/officeDocument/2006/relationships/tags" Target="../tags/tag477.xml"/><Relationship Id="rId9" Type="http://schemas.openxmlformats.org/officeDocument/2006/relationships/tags" Target="../tags/tag482.xml"/></Relationships>
</file>

<file path=ppt/slides/_rels/slide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 Type="http://schemas.openxmlformats.org/officeDocument/2006/relationships/tags" Target="../tags/tag53.xml"/><Relationship Id="rId21" Type="http://schemas.openxmlformats.org/officeDocument/2006/relationships/tags" Target="../tags/tag71.xml"/><Relationship Id="rId34" Type="http://schemas.openxmlformats.org/officeDocument/2006/relationships/tags" Target="../tags/tag84.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tags" Target="../tags/tag83.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customXml" Target="../../customXml/item13.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tags" Target="../tags/tag82.xml"/><Relationship Id="rId37" Type="http://schemas.openxmlformats.org/officeDocument/2006/relationships/slideLayout" Target="../slideLayouts/slideLayout17.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tags" Target="../tags/tag86.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tags" Target="../tags/tag8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tags" Target="../tags/tag85.xml"/></Relationships>
</file>

<file path=ppt/slides/_rels/slide40.xml.rels><?xml version="1.0" encoding="UTF-8" standalone="yes"?>
<Relationships xmlns="http://schemas.openxmlformats.org/package/2006/relationships"><Relationship Id="rId8" Type="http://schemas.openxmlformats.org/officeDocument/2006/relationships/tags" Target="../tags/tag490.xml"/><Relationship Id="rId13" Type="http://schemas.openxmlformats.org/officeDocument/2006/relationships/notesSlide" Target="../notesSlides/notesSlide37.xml"/><Relationship Id="rId3" Type="http://schemas.openxmlformats.org/officeDocument/2006/relationships/tags" Target="../tags/tag485.xml"/><Relationship Id="rId7" Type="http://schemas.openxmlformats.org/officeDocument/2006/relationships/tags" Target="../tags/tag489.xml"/><Relationship Id="rId12" Type="http://schemas.openxmlformats.org/officeDocument/2006/relationships/slideLayout" Target="../slideLayouts/slideLayout17.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tags" Target="../tags/tag493.xml"/><Relationship Id="rId5" Type="http://schemas.openxmlformats.org/officeDocument/2006/relationships/tags" Target="../tags/tag487.xml"/><Relationship Id="rId10" Type="http://schemas.openxmlformats.org/officeDocument/2006/relationships/tags" Target="../tags/tag492.xml"/><Relationship Id="rId4" Type="http://schemas.openxmlformats.org/officeDocument/2006/relationships/tags" Target="../tags/tag486.xml"/><Relationship Id="rId9" Type="http://schemas.openxmlformats.org/officeDocument/2006/relationships/tags" Target="../tags/tag491.xml"/><Relationship Id="rId14" Type="http://schemas.openxmlformats.org/officeDocument/2006/relationships/image" Target="../media/image44.emf"/></Relationships>
</file>

<file path=ppt/slides/_rels/slide41.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notesSlide" Target="../notesSlides/notesSlide3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slideLayout" Target="../slideLayouts/slideLayout17.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tags" Target="../tags/tag504.xml"/><Relationship Id="rId5" Type="http://schemas.openxmlformats.org/officeDocument/2006/relationships/tags" Target="../tags/tag498.xml"/><Relationship Id="rId10" Type="http://schemas.openxmlformats.org/officeDocument/2006/relationships/tags" Target="../tags/tag503.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image" Target="../media/image45.emf"/></Relationships>
</file>

<file path=ppt/slides/_rels/slide42.xml.rels><?xml version="1.0" encoding="UTF-8" standalone="yes"?>
<Relationships xmlns="http://schemas.openxmlformats.org/package/2006/relationships"><Relationship Id="rId8" Type="http://schemas.openxmlformats.org/officeDocument/2006/relationships/tags" Target="../tags/tag512.xml"/><Relationship Id="rId13" Type="http://schemas.openxmlformats.org/officeDocument/2006/relationships/hyperlink" Target="https://iwiki.eur.ad.sag/pages/viewpage.action?pageId=436043995" TargetMode="External"/><Relationship Id="rId3" Type="http://schemas.openxmlformats.org/officeDocument/2006/relationships/tags" Target="../tags/tag507.xml"/><Relationship Id="rId7" Type="http://schemas.openxmlformats.org/officeDocument/2006/relationships/tags" Target="../tags/tag511.xml"/><Relationship Id="rId12" Type="http://schemas.openxmlformats.org/officeDocument/2006/relationships/notesSlide" Target="../notesSlides/notesSlide39.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slideLayout" Target="../slideLayouts/slideLayout17.xml"/><Relationship Id="rId5" Type="http://schemas.openxmlformats.org/officeDocument/2006/relationships/tags" Target="../tags/tag509.xml"/><Relationship Id="rId10" Type="http://schemas.openxmlformats.org/officeDocument/2006/relationships/tags" Target="../tags/tag514.xml"/><Relationship Id="rId4" Type="http://schemas.openxmlformats.org/officeDocument/2006/relationships/tags" Target="../tags/tag508.xml"/><Relationship Id="rId9" Type="http://schemas.openxmlformats.org/officeDocument/2006/relationships/tags" Target="../tags/tag513.xml"/><Relationship Id="rId14" Type="http://schemas.openxmlformats.org/officeDocument/2006/relationships/image" Target="../media/image45.emf"/></Relationships>
</file>

<file path=ppt/slides/_rels/slide43.xml.rels><?xml version="1.0" encoding="UTF-8" standalone="yes"?>
<Relationships xmlns="http://schemas.openxmlformats.org/package/2006/relationships"><Relationship Id="rId8" Type="http://schemas.openxmlformats.org/officeDocument/2006/relationships/tags" Target="../tags/tag522.xml"/><Relationship Id="rId13" Type="http://schemas.openxmlformats.org/officeDocument/2006/relationships/hyperlink" Target="https://iwiki.eur.ad.sag/display/~rmk" TargetMode="External"/><Relationship Id="rId3" Type="http://schemas.openxmlformats.org/officeDocument/2006/relationships/tags" Target="../tags/tag517.xml"/><Relationship Id="rId7" Type="http://schemas.openxmlformats.org/officeDocument/2006/relationships/tags" Target="../tags/tag521.xml"/><Relationship Id="rId12" Type="http://schemas.openxmlformats.org/officeDocument/2006/relationships/notesSlide" Target="../notesSlides/notesSlide40.xml"/><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tags" Target="../tags/tag520.xml"/><Relationship Id="rId11" Type="http://schemas.openxmlformats.org/officeDocument/2006/relationships/slideLayout" Target="../slideLayouts/slideLayout17.xml"/><Relationship Id="rId5" Type="http://schemas.openxmlformats.org/officeDocument/2006/relationships/tags" Target="../tags/tag519.xml"/><Relationship Id="rId10" Type="http://schemas.openxmlformats.org/officeDocument/2006/relationships/tags" Target="../tags/tag524.xml"/><Relationship Id="rId4" Type="http://schemas.openxmlformats.org/officeDocument/2006/relationships/tags" Target="../tags/tag518.xml"/><Relationship Id="rId9" Type="http://schemas.openxmlformats.org/officeDocument/2006/relationships/tags" Target="../tags/tag523.xml"/><Relationship Id="rId14" Type="http://schemas.openxmlformats.org/officeDocument/2006/relationships/image" Target="../media/image46.emf"/></Relationships>
</file>

<file path=ppt/slides/_rels/slide44.xml.rels><?xml version="1.0" encoding="UTF-8" standalone="yes"?>
<Relationships xmlns="http://schemas.openxmlformats.org/package/2006/relationships"><Relationship Id="rId8" Type="http://schemas.openxmlformats.org/officeDocument/2006/relationships/tags" Target="../tags/tag532.xml"/><Relationship Id="rId13" Type="http://schemas.openxmlformats.org/officeDocument/2006/relationships/tags" Target="../tags/tag537.xml"/><Relationship Id="rId18" Type="http://schemas.openxmlformats.org/officeDocument/2006/relationships/diagramLayout" Target="../diagrams/layout2.xml"/><Relationship Id="rId3" Type="http://schemas.openxmlformats.org/officeDocument/2006/relationships/tags" Target="../tags/tag527.xml"/><Relationship Id="rId21" Type="http://schemas.microsoft.com/office/2007/relationships/diagramDrawing" Target="../diagrams/drawing2.xml"/><Relationship Id="rId7" Type="http://schemas.openxmlformats.org/officeDocument/2006/relationships/tags" Target="../tags/tag531.xml"/><Relationship Id="rId12" Type="http://schemas.openxmlformats.org/officeDocument/2006/relationships/tags" Target="../tags/tag536.xml"/><Relationship Id="rId17" Type="http://schemas.openxmlformats.org/officeDocument/2006/relationships/diagramData" Target="../diagrams/data2.xml"/><Relationship Id="rId2" Type="http://schemas.openxmlformats.org/officeDocument/2006/relationships/tags" Target="../tags/tag526.xml"/><Relationship Id="rId16" Type="http://schemas.openxmlformats.org/officeDocument/2006/relationships/notesSlide" Target="../notesSlides/notesSlide41.xml"/><Relationship Id="rId20" Type="http://schemas.openxmlformats.org/officeDocument/2006/relationships/diagramColors" Target="../diagrams/colors2.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tags" Target="../tags/tag535.xml"/><Relationship Id="rId5" Type="http://schemas.openxmlformats.org/officeDocument/2006/relationships/tags" Target="../tags/tag529.xml"/><Relationship Id="rId15" Type="http://schemas.openxmlformats.org/officeDocument/2006/relationships/slideLayout" Target="../slideLayouts/slideLayout17.xml"/><Relationship Id="rId10" Type="http://schemas.openxmlformats.org/officeDocument/2006/relationships/tags" Target="../tags/tag534.xml"/><Relationship Id="rId19" Type="http://schemas.openxmlformats.org/officeDocument/2006/relationships/diagramQuickStyle" Target="../diagrams/quickStyle2.xml"/><Relationship Id="rId4" Type="http://schemas.openxmlformats.org/officeDocument/2006/relationships/tags" Target="../tags/tag528.xml"/><Relationship Id="rId9" Type="http://schemas.openxmlformats.org/officeDocument/2006/relationships/tags" Target="../tags/tag533.xml"/><Relationship Id="rId14" Type="http://schemas.openxmlformats.org/officeDocument/2006/relationships/tags" Target="../tags/tag538.xml"/></Relationships>
</file>

<file path=ppt/slides/_rels/slide45.xml.rels><?xml version="1.0" encoding="UTF-8" standalone="yes"?>
<Relationships xmlns="http://schemas.openxmlformats.org/package/2006/relationships"><Relationship Id="rId8" Type="http://schemas.openxmlformats.org/officeDocument/2006/relationships/tags" Target="../tags/tag545.xml"/><Relationship Id="rId13" Type="http://schemas.openxmlformats.org/officeDocument/2006/relationships/tags" Target="../tags/tag550.xml"/><Relationship Id="rId18" Type="http://schemas.openxmlformats.org/officeDocument/2006/relationships/tags" Target="../tags/tag555.xml"/><Relationship Id="rId26" Type="http://schemas.openxmlformats.org/officeDocument/2006/relationships/tags" Target="../tags/tag563.xml"/><Relationship Id="rId3" Type="http://schemas.openxmlformats.org/officeDocument/2006/relationships/tags" Target="../tags/tag540.xml"/><Relationship Id="rId21" Type="http://schemas.openxmlformats.org/officeDocument/2006/relationships/tags" Target="../tags/tag558.xml"/><Relationship Id="rId34" Type="http://schemas.openxmlformats.org/officeDocument/2006/relationships/tags" Target="../tags/tag571.xml"/><Relationship Id="rId7" Type="http://schemas.openxmlformats.org/officeDocument/2006/relationships/tags" Target="../tags/tag544.xml"/><Relationship Id="rId12" Type="http://schemas.openxmlformats.org/officeDocument/2006/relationships/tags" Target="../tags/tag549.xml"/><Relationship Id="rId17" Type="http://schemas.openxmlformats.org/officeDocument/2006/relationships/tags" Target="../tags/tag554.xml"/><Relationship Id="rId25" Type="http://schemas.openxmlformats.org/officeDocument/2006/relationships/tags" Target="../tags/tag562.xml"/><Relationship Id="rId33" Type="http://schemas.openxmlformats.org/officeDocument/2006/relationships/tags" Target="../tags/tag570.xml"/><Relationship Id="rId38" Type="http://schemas.openxmlformats.org/officeDocument/2006/relationships/notesSlide" Target="../notesSlides/notesSlide42.xml"/><Relationship Id="rId2" Type="http://schemas.openxmlformats.org/officeDocument/2006/relationships/tags" Target="../tags/tag539.xml"/><Relationship Id="rId16" Type="http://schemas.openxmlformats.org/officeDocument/2006/relationships/tags" Target="../tags/tag553.xml"/><Relationship Id="rId20" Type="http://schemas.openxmlformats.org/officeDocument/2006/relationships/tags" Target="../tags/tag557.xml"/><Relationship Id="rId29" Type="http://schemas.openxmlformats.org/officeDocument/2006/relationships/tags" Target="../tags/tag566.xml"/><Relationship Id="rId1" Type="http://schemas.openxmlformats.org/officeDocument/2006/relationships/customXml" Target="../../customXml/item18.xml"/><Relationship Id="rId6" Type="http://schemas.openxmlformats.org/officeDocument/2006/relationships/tags" Target="../tags/tag543.xml"/><Relationship Id="rId11" Type="http://schemas.openxmlformats.org/officeDocument/2006/relationships/tags" Target="../tags/tag548.xml"/><Relationship Id="rId24" Type="http://schemas.openxmlformats.org/officeDocument/2006/relationships/tags" Target="../tags/tag561.xml"/><Relationship Id="rId32" Type="http://schemas.openxmlformats.org/officeDocument/2006/relationships/tags" Target="../tags/tag569.xml"/><Relationship Id="rId37" Type="http://schemas.openxmlformats.org/officeDocument/2006/relationships/slideLayout" Target="../slideLayouts/slideLayout17.xml"/><Relationship Id="rId5" Type="http://schemas.openxmlformats.org/officeDocument/2006/relationships/tags" Target="../tags/tag542.xml"/><Relationship Id="rId15" Type="http://schemas.openxmlformats.org/officeDocument/2006/relationships/tags" Target="../tags/tag552.xml"/><Relationship Id="rId23" Type="http://schemas.openxmlformats.org/officeDocument/2006/relationships/tags" Target="../tags/tag560.xml"/><Relationship Id="rId28" Type="http://schemas.openxmlformats.org/officeDocument/2006/relationships/tags" Target="../tags/tag565.xml"/><Relationship Id="rId36" Type="http://schemas.openxmlformats.org/officeDocument/2006/relationships/tags" Target="../tags/tag573.xml"/><Relationship Id="rId10" Type="http://schemas.openxmlformats.org/officeDocument/2006/relationships/tags" Target="../tags/tag547.xml"/><Relationship Id="rId19" Type="http://schemas.openxmlformats.org/officeDocument/2006/relationships/tags" Target="../tags/tag556.xml"/><Relationship Id="rId31" Type="http://schemas.openxmlformats.org/officeDocument/2006/relationships/tags" Target="../tags/tag568.xml"/><Relationship Id="rId4" Type="http://schemas.openxmlformats.org/officeDocument/2006/relationships/tags" Target="../tags/tag541.xml"/><Relationship Id="rId9" Type="http://schemas.openxmlformats.org/officeDocument/2006/relationships/tags" Target="../tags/tag546.xml"/><Relationship Id="rId14" Type="http://schemas.openxmlformats.org/officeDocument/2006/relationships/tags" Target="../tags/tag551.xml"/><Relationship Id="rId22" Type="http://schemas.openxmlformats.org/officeDocument/2006/relationships/tags" Target="../tags/tag559.xml"/><Relationship Id="rId27" Type="http://schemas.openxmlformats.org/officeDocument/2006/relationships/tags" Target="../tags/tag564.xml"/><Relationship Id="rId30" Type="http://schemas.openxmlformats.org/officeDocument/2006/relationships/tags" Target="../tags/tag567.xml"/><Relationship Id="rId35" Type="http://schemas.openxmlformats.org/officeDocument/2006/relationships/tags" Target="../tags/tag572.xml"/></Relationships>
</file>

<file path=ppt/slides/_rels/slide46.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 Id="rId5" Type="http://schemas.openxmlformats.org/officeDocument/2006/relationships/notesSlide" Target="../notesSlides/notesSlide43.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notesSlide" Target="../notesSlides/notesSlide44.xml"/><Relationship Id="rId5" Type="http://schemas.openxmlformats.org/officeDocument/2006/relationships/slideLayout" Target="../slideLayouts/slideLayout16.xml"/><Relationship Id="rId4" Type="http://schemas.openxmlformats.org/officeDocument/2006/relationships/tags" Target="../tags/tag580.xml"/></Relationships>
</file>

<file path=ppt/slides/_rels/slide48.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notesSlide" Target="../notesSlides/notesSlide45.xml"/><Relationship Id="rId5" Type="http://schemas.openxmlformats.org/officeDocument/2006/relationships/slideLayout" Target="../slideLayouts/slideLayout17.xml"/><Relationship Id="rId4" Type="http://schemas.openxmlformats.org/officeDocument/2006/relationships/tags" Target="../tags/tag584.xml"/></Relationships>
</file>

<file path=ppt/slides/_rels/slide49.xml.rels><?xml version="1.0" encoding="UTF-8" standalone="yes"?>
<Relationships xmlns="http://schemas.openxmlformats.org/package/2006/relationships"><Relationship Id="rId3" Type="http://schemas.openxmlformats.org/officeDocument/2006/relationships/tags" Target="../tags/tag587.xml"/><Relationship Id="rId7" Type="http://schemas.openxmlformats.org/officeDocument/2006/relationships/notesSlide" Target="../notesSlides/notesSlide46.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slideLayout" Target="../slideLayouts/slideLayout17.xml"/><Relationship Id="rId5" Type="http://schemas.openxmlformats.org/officeDocument/2006/relationships/tags" Target="../tags/tag589.xml"/><Relationship Id="rId4" Type="http://schemas.openxmlformats.org/officeDocument/2006/relationships/tags" Target="../tags/tag588.xml"/></Relationships>
</file>

<file path=ppt/slides/_rels/slide5.xml.rels><?xml version="1.0" encoding="UTF-8" standalone="yes"?>
<Relationships xmlns="http://schemas.openxmlformats.org/package/2006/relationships"><Relationship Id="rId8" Type="http://schemas.openxmlformats.org/officeDocument/2006/relationships/hyperlink" Target="https://learning.softwareag.com/course/view.php?id=954" TargetMode="External"/><Relationship Id="rId3" Type="http://schemas.openxmlformats.org/officeDocument/2006/relationships/tags" Target="../tags/tag89.xml"/><Relationship Id="rId7" Type="http://schemas.openxmlformats.org/officeDocument/2006/relationships/hyperlink" Target="https://learning.softwareag.com/" TargetMode="Externa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tags" Target="../tags/tag90.xml"/><Relationship Id="rId9" Type="http://schemas.openxmlformats.org/officeDocument/2006/relationships/hyperlink" Target="https://learning.softwareag.com/enrol/index.php?id=912" TargetMode="Externa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591.xml"/><Relationship Id="rId7" Type="http://schemas.openxmlformats.org/officeDocument/2006/relationships/slideLayout" Target="../slideLayouts/slideLayout17.xml"/><Relationship Id="rId2" Type="http://schemas.openxmlformats.org/officeDocument/2006/relationships/tags" Target="../tags/tag590.xml"/><Relationship Id="rId1" Type="http://schemas.openxmlformats.org/officeDocument/2006/relationships/customXml" Target="../../customXml/item6.xml"/><Relationship Id="rId6" Type="http://schemas.openxmlformats.org/officeDocument/2006/relationships/tags" Target="../tags/tag594.xml"/><Relationship Id="rId5" Type="http://schemas.openxmlformats.org/officeDocument/2006/relationships/tags" Target="../tags/tag593.xml"/><Relationship Id="rId4" Type="http://schemas.openxmlformats.org/officeDocument/2006/relationships/tags" Target="../tags/tag592.xml"/></Relationships>
</file>

<file path=ppt/slides/_rels/slide51.xml.rels><?xml version="1.0" encoding="UTF-8" standalone="yes"?>
<Relationships xmlns="http://schemas.openxmlformats.org/package/2006/relationships"><Relationship Id="rId8" Type="http://schemas.openxmlformats.org/officeDocument/2006/relationships/tags" Target="../tags/tag602.xml"/><Relationship Id="rId13" Type="http://schemas.openxmlformats.org/officeDocument/2006/relationships/tags" Target="../tags/tag607.xml"/><Relationship Id="rId18" Type="http://schemas.openxmlformats.org/officeDocument/2006/relationships/tags" Target="../tags/tag612.xml"/><Relationship Id="rId26" Type="http://schemas.openxmlformats.org/officeDocument/2006/relationships/tags" Target="../tags/tag620.xml"/><Relationship Id="rId3" Type="http://schemas.openxmlformats.org/officeDocument/2006/relationships/tags" Target="../tags/tag597.xml"/><Relationship Id="rId21" Type="http://schemas.openxmlformats.org/officeDocument/2006/relationships/tags" Target="../tags/tag615.xml"/><Relationship Id="rId7" Type="http://schemas.openxmlformats.org/officeDocument/2006/relationships/tags" Target="../tags/tag601.xml"/><Relationship Id="rId12" Type="http://schemas.openxmlformats.org/officeDocument/2006/relationships/tags" Target="../tags/tag606.xml"/><Relationship Id="rId17" Type="http://schemas.openxmlformats.org/officeDocument/2006/relationships/tags" Target="../tags/tag611.xml"/><Relationship Id="rId25" Type="http://schemas.openxmlformats.org/officeDocument/2006/relationships/tags" Target="../tags/tag619.xml"/><Relationship Id="rId2" Type="http://schemas.openxmlformats.org/officeDocument/2006/relationships/tags" Target="../tags/tag596.xml"/><Relationship Id="rId16" Type="http://schemas.openxmlformats.org/officeDocument/2006/relationships/tags" Target="../tags/tag610.xml"/><Relationship Id="rId20" Type="http://schemas.openxmlformats.org/officeDocument/2006/relationships/tags" Target="../tags/tag614.xml"/><Relationship Id="rId29" Type="http://schemas.openxmlformats.org/officeDocument/2006/relationships/slideLayout" Target="../slideLayouts/slideLayout17.xml"/><Relationship Id="rId1" Type="http://schemas.openxmlformats.org/officeDocument/2006/relationships/tags" Target="../tags/tag595.xml"/><Relationship Id="rId6" Type="http://schemas.openxmlformats.org/officeDocument/2006/relationships/tags" Target="../tags/tag600.xml"/><Relationship Id="rId11" Type="http://schemas.openxmlformats.org/officeDocument/2006/relationships/tags" Target="../tags/tag605.xml"/><Relationship Id="rId24" Type="http://schemas.openxmlformats.org/officeDocument/2006/relationships/tags" Target="../tags/tag618.xml"/><Relationship Id="rId5" Type="http://schemas.openxmlformats.org/officeDocument/2006/relationships/tags" Target="../tags/tag599.xml"/><Relationship Id="rId15" Type="http://schemas.openxmlformats.org/officeDocument/2006/relationships/tags" Target="../tags/tag609.xml"/><Relationship Id="rId23" Type="http://schemas.openxmlformats.org/officeDocument/2006/relationships/tags" Target="../tags/tag617.xml"/><Relationship Id="rId28" Type="http://schemas.openxmlformats.org/officeDocument/2006/relationships/tags" Target="../tags/tag622.xml"/><Relationship Id="rId10" Type="http://schemas.openxmlformats.org/officeDocument/2006/relationships/tags" Target="../tags/tag604.xml"/><Relationship Id="rId19" Type="http://schemas.openxmlformats.org/officeDocument/2006/relationships/tags" Target="../tags/tag613.xml"/><Relationship Id="rId4" Type="http://schemas.openxmlformats.org/officeDocument/2006/relationships/tags" Target="../tags/tag598.xml"/><Relationship Id="rId9" Type="http://schemas.openxmlformats.org/officeDocument/2006/relationships/tags" Target="../tags/tag603.xml"/><Relationship Id="rId14" Type="http://schemas.openxmlformats.org/officeDocument/2006/relationships/tags" Target="../tags/tag608.xml"/><Relationship Id="rId22" Type="http://schemas.openxmlformats.org/officeDocument/2006/relationships/tags" Target="../tags/tag616.xml"/><Relationship Id="rId27" Type="http://schemas.openxmlformats.org/officeDocument/2006/relationships/tags" Target="../tags/tag621.xml"/><Relationship Id="rId30"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8" Type="http://schemas.openxmlformats.org/officeDocument/2006/relationships/tags" Target="../tags/tag629.xml"/><Relationship Id="rId13" Type="http://schemas.openxmlformats.org/officeDocument/2006/relationships/tags" Target="../tags/tag634.xml"/><Relationship Id="rId18" Type="http://schemas.openxmlformats.org/officeDocument/2006/relationships/tags" Target="../tags/tag639.xml"/><Relationship Id="rId26" Type="http://schemas.openxmlformats.org/officeDocument/2006/relationships/tags" Target="../tags/tag647.xml"/><Relationship Id="rId3" Type="http://schemas.openxmlformats.org/officeDocument/2006/relationships/tags" Target="../tags/tag624.xml"/><Relationship Id="rId21" Type="http://schemas.openxmlformats.org/officeDocument/2006/relationships/tags" Target="../tags/tag642.xml"/><Relationship Id="rId34" Type="http://schemas.openxmlformats.org/officeDocument/2006/relationships/tags" Target="../tags/tag655.xml"/><Relationship Id="rId7" Type="http://schemas.openxmlformats.org/officeDocument/2006/relationships/tags" Target="../tags/tag628.xml"/><Relationship Id="rId12" Type="http://schemas.openxmlformats.org/officeDocument/2006/relationships/tags" Target="../tags/tag633.xml"/><Relationship Id="rId17" Type="http://schemas.openxmlformats.org/officeDocument/2006/relationships/tags" Target="../tags/tag638.xml"/><Relationship Id="rId25" Type="http://schemas.openxmlformats.org/officeDocument/2006/relationships/tags" Target="../tags/tag646.xml"/><Relationship Id="rId33" Type="http://schemas.openxmlformats.org/officeDocument/2006/relationships/tags" Target="../tags/tag654.xml"/><Relationship Id="rId38" Type="http://schemas.openxmlformats.org/officeDocument/2006/relationships/notesSlide" Target="../notesSlides/notesSlide49.xml"/><Relationship Id="rId2" Type="http://schemas.openxmlformats.org/officeDocument/2006/relationships/tags" Target="../tags/tag623.xml"/><Relationship Id="rId16" Type="http://schemas.openxmlformats.org/officeDocument/2006/relationships/tags" Target="../tags/tag637.xml"/><Relationship Id="rId20" Type="http://schemas.openxmlformats.org/officeDocument/2006/relationships/tags" Target="../tags/tag641.xml"/><Relationship Id="rId29" Type="http://schemas.openxmlformats.org/officeDocument/2006/relationships/tags" Target="../tags/tag650.xml"/><Relationship Id="rId1" Type="http://schemas.openxmlformats.org/officeDocument/2006/relationships/customXml" Target="../../customXml/item19.xml"/><Relationship Id="rId6" Type="http://schemas.openxmlformats.org/officeDocument/2006/relationships/tags" Target="../tags/tag627.xml"/><Relationship Id="rId11" Type="http://schemas.openxmlformats.org/officeDocument/2006/relationships/tags" Target="../tags/tag632.xml"/><Relationship Id="rId24" Type="http://schemas.openxmlformats.org/officeDocument/2006/relationships/tags" Target="../tags/tag645.xml"/><Relationship Id="rId32" Type="http://schemas.openxmlformats.org/officeDocument/2006/relationships/tags" Target="../tags/tag653.xml"/><Relationship Id="rId37" Type="http://schemas.openxmlformats.org/officeDocument/2006/relationships/slideLayout" Target="../slideLayouts/slideLayout17.xml"/><Relationship Id="rId5" Type="http://schemas.openxmlformats.org/officeDocument/2006/relationships/tags" Target="../tags/tag626.xml"/><Relationship Id="rId15" Type="http://schemas.openxmlformats.org/officeDocument/2006/relationships/tags" Target="../tags/tag636.xml"/><Relationship Id="rId23" Type="http://schemas.openxmlformats.org/officeDocument/2006/relationships/tags" Target="../tags/tag644.xml"/><Relationship Id="rId28" Type="http://schemas.openxmlformats.org/officeDocument/2006/relationships/tags" Target="../tags/tag649.xml"/><Relationship Id="rId36" Type="http://schemas.openxmlformats.org/officeDocument/2006/relationships/tags" Target="../tags/tag657.xml"/><Relationship Id="rId10" Type="http://schemas.openxmlformats.org/officeDocument/2006/relationships/tags" Target="../tags/tag631.xml"/><Relationship Id="rId19" Type="http://schemas.openxmlformats.org/officeDocument/2006/relationships/tags" Target="../tags/tag640.xml"/><Relationship Id="rId31" Type="http://schemas.openxmlformats.org/officeDocument/2006/relationships/tags" Target="../tags/tag652.xml"/><Relationship Id="rId4" Type="http://schemas.openxmlformats.org/officeDocument/2006/relationships/tags" Target="../tags/tag625.xml"/><Relationship Id="rId9" Type="http://schemas.openxmlformats.org/officeDocument/2006/relationships/tags" Target="../tags/tag630.xml"/><Relationship Id="rId14" Type="http://schemas.openxmlformats.org/officeDocument/2006/relationships/tags" Target="../tags/tag635.xml"/><Relationship Id="rId22" Type="http://schemas.openxmlformats.org/officeDocument/2006/relationships/tags" Target="../tags/tag643.xml"/><Relationship Id="rId27" Type="http://schemas.openxmlformats.org/officeDocument/2006/relationships/tags" Target="../tags/tag648.xml"/><Relationship Id="rId30" Type="http://schemas.openxmlformats.org/officeDocument/2006/relationships/tags" Target="../tags/tag651.xml"/><Relationship Id="rId35" Type="http://schemas.openxmlformats.org/officeDocument/2006/relationships/tags" Target="../tags/tag656.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0.xml"/><Relationship Id="rId3" Type="http://schemas.openxmlformats.org/officeDocument/2006/relationships/tags" Target="../tags/tag660.xml"/><Relationship Id="rId7" Type="http://schemas.openxmlformats.org/officeDocument/2006/relationships/slideLayout" Target="../slideLayouts/slideLayout15.xml"/><Relationship Id="rId12" Type="http://schemas.openxmlformats.org/officeDocument/2006/relationships/image" Target="../media/image50.emf"/><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image" Target="../media/image49.emf"/><Relationship Id="rId5" Type="http://schemas.openxmlformats.org/officeDocument/2006/relationships/tags" Target="../tags/tag662.xml"/><Relationship Id="rId10" Type="http://schemas.openxmlformats.org/officeDocument/2006/relationships/image" Target="../media/image48.emf"/><Relationship Id="rId4" Type="http://schemas.openxmlformats.org/officeDocument/2006/relationships/tags" Target="../tags/tag661.xml"/><Relationship Id="rId9" Type="http://schemas.openxmlformats.org/officeDocument/2006/relationships/image" Target="../media/image47.jp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1.xml"/><Relationship Id="rId3" Type="http://schemas.openxmlformats.org/officeDocument/2006/relationships/tags" Target="../tags/tag666.xml"/><Relationship Id="rId7" Type="http://schemas.openxmlformats.org/officeDocument/2006/relationships/slideLayout" Target="../slideLayouts/slideLayout16.xml"/><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tags" Target="../tags/tag669.xml"/><Relationship Id="rId5" Type="http://schemas.openxmlformats.org/officeDocument/2006/relationships/tags" Target="../tags/tag668.xml"/><Relationship Id="rId10" Type="http://schemas.openxmlformats.org/officeDocument/2006/relationships/hyperlink" Target="http://www.iso.org/" TargetMode="External"/><Relationship Id="rId4" Type="http://schemas.openxmlformats.org/officeDocument/2006/relationships/tags" Target="../tags/tag667.xml"/><Relationship Id="rId9"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672.xml"/><Relationship Id="rId7" Type="http://schemas.openxmlformats.org/officeDocument/2006/relationships/tags" Target="../tags/tag676.xml"/><Relationship Id="rId2" Type="http://schemas.openxmlformats.org/officeDocument/2006/relationships/tags" Target="../tags/tag671.xml"/><Relationship Id="rId1" Type="http://schemas.openxmlformats.org/officeDocument/2006/relationships/tags" Target="../tags/tag670.xml"/><Relationship Id="rId6" Type="http://schemas.openxmlformats.org/officeDocument/2006/relationships/tags" Target="../tags/tag675.xml"/><Relationship Id="rId5" Type="http://schemas.openxmlformats.org/officeDocument/2006/relationships/tags" Target="../tags/tag674.xml"/><Relationship Id="rId10" Type="http://schemas.openxmlformats.org/officeDocument/2006/relationships/image" Target="../media/image52.png"/><Relationship Id="rId4" Type="http://schemas.openxmlformats.org/officeDocument/2006/relationships/tags" Target="../tags/tag673.xml"/><Relationship Id="rId9"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tags" Target="../tags/tag679.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notesSlide" Target="../notesSlides/notesSlide53.xml"/><Relationship Id="rId5" Type="http://schemas.openxmlformats.org/officeDocument/2006/relationships/slideLayout" Target="../slideLayouts/slideLayout16.xml"/><Relationship Id="rId4" Type="http://schemas.openxmlformats.org/officeDocument/2006/relationships/tags" Target="../tags/tag680.xml"/></Relationships>
</file>

<file path=ppt/slides/_rels/slide57.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notesSlide" Target="../notesSlides/notesSlide54.xml"/><Relationship Id="rId5" Type="http://schemas.openxmlformats.org/officeDocument/2006/relationships/slideLayout" Target="../slideLayouts/slideLayout16.xml"/><Relationship Id="rId4" Type="http://schemas.openxmlformats.org/officeDocument/2006/relationships/tags" Target="../tags/tag684.xml"/></Relationships>
</file>

<file path=ppt/slides/_rels/slide58.xml.rels><?xml version="1.0" encoding="UTF-8" standalone="yes"?>
<Relationships xmlns="http://schemas.openxmlformats.org/package/2006/relationships"><Relationship Id="rId8" Type="http://schemas.openxmlformats.org/officeDocument/2006/relationships/tags" Target="../tags/tag692.xml"/><Relationship Id="rId13" Type="http://schemas.openxmlformats.org/officeDocument/2006/relationships/tags" Target="../tags/tag697.xml"/><Relationship Id="rId18" Type="http://schemas.openxmlformats.org/officeDocument/2006/relationships/tags" Target="../tags/tag702.xml"/><Relationship Id="rId26" Type="http://schemas.openxmlformats.org/officeDocument/2006/relationships/tags" Target="../tags/tag710.xml"/><Relationship Id="rId3" Type="http://schemas.openxmlformats.org/officeDocument/2006/relationships/tags" Target="../tags/tag687.xml"/><Relationship Id="rId21" Type="http://schemas.openxmlformats.org/officeDocument/2006/relationships/tags" Target="../tags/tag705.xml"/><Relationship Id="rId34" Type="http://schemas.openxmlformats.org/officeDocument/2006/relationships/tags" Target="../tags/tag718.xml"/><Relationship Id="rId7" Type="http://schemas.openxmlformats.org/officeDocument/2006/relationships/tags" Target="../tags/tag691.xml"/><Relationship Id="rId12" Type="http://schemas.openxmlformats.org/officeDocument/2006/relationships/tags" Target="../tags/tag696.xml"/><Relationship Id="rId17" Type="http://schemas.openxmlformats.org/officeDocument/2006/relationships/tags" Target="../tags/tag701.xml"/><Relationship Id="rId25" Type="http://schemas.openxmlformats.org/officeDocument/2006/relationships/tags" Target="../tags/tag709.xml"/><Relationship Id="rId33" Type="http://schemas.openxmlformats.org/officeDocument/2006/relationships/tags" Target="../tags/tag717.xml"/><Relationship Id="rId2" Type="http://schemas.openxmlformats.org/officeDocument/2006/relationships/tags" Target="../tags/tag686.xml"/><Relationship Id="rId16" Type="http://schemas.openxmlformats.org/officeDocument/2006/relationships/tags" Target="../tags/tag700.xml"/><Relationship Id="rId20" Type="http://schemas.openxmlformats.org/officeDocument/2006/relationships/tags" Target="../tags/tag704.xml"/><Relationship Id="rId29" Type="http://schemas.openxmlformats.org/officeDocument/2006/relationships/tags" Target="../tags/tag713.xml"/><Relationship Id="rId1" Type="http://schemas.openxmlformats.org/officeDocument/2006/relationships/tags" Target="../tags/tag685.xml"/><Relationship Id="rId6" Type="http://schemas.openxmlformats.org/officeDocument/2006/relationships/tags" Target="../tags/tag690.xml"/><Relationship Id="rId11" Type="http://schemas.openxmlformats.org/officeDocument/2006/relationships/tags" Target="../tags/tag695.xml"/><Relationship Id="rId24" Type="http://schemas.openxmlformats.org/officeDocument/2006/relationships/tags" Target="../tags/tag708.xml"/><Relationship Id="rId32" Type="http://schemas.openxmlformats.org/officeDocument/2006/relationships/tags" Target="../tags/tag716.xml"/><Relationship Id="rId5" Type="http://schemas.openxmlformats.org/officeDocument/2006/relationships/tags" Target="../tags/tag689.xml"/><Relationship Id="rId15" Type="http://schemas.openxmlformats.org/officeDocument/2006/relationships/tags" Target="../tags/tag699.xml"/><Relationship Id="rId23" Type="http://schemas.openxmlformats.org/officeDocument/2006/relationships/tags" Target="../tags/tag707.xml"/><Relationship Id="rId28" Type="http://schemas.openxmlformats.org/officeDocument/2006/relationships/tags" Target="../tags/tag712.xml"/><Relationship Id="rId36" Type="http://schemas.openxmlformats.org/officeDocument/2006/relationships/notesSlide" Target="../notesSlides/notesSlide55.xml"/><Relationship Id="rId10" Type="http://schemas.openxmlformats.org/officeDocument/2006/relationships/tags" Target="../tags/tag694.xml"/><Relationship Id="rId19" Type="http://schemas.openxmlformats.org/officeDocument/2006/relationships/tags" Target="../tags/tag703.xml"/><Relationship Id="rId31" Type="http://schemas.openxmlformats.org/officeDocument/2006/relationships/tags" Target="../tags/tag715.xml"/><Relationship Id="rId4" Type="http://schemas.openxmlformats.org/officeDocument/2006/relationships/tags" Target="../tags/tag688.xml"/><Relationship Id="rId9" Type="http://schemas.openxmlformats.org/officeDocument/2006/relationships/tags" Target="../tags/tag693.xml"/><Relationship Id="rId14" Type="http://schemas.openxmlformats.org/officeDocument/2006/relationships/tags" Target="../tags/tag698.xml"/><Relationship Id="rId22" Type="http://schemas.openxmlformats.org/officeDocument/2006/relationships/tags" Target="../tags/tag706.xml"/><Relationship Id="rId27" Type="http://schemas.openxmlformats.org/officeDocument/2006/relationships/tags" Target="../tags/tag711.xml"/><Relationship Id="rId30" Type="http://schemas.openxmlformats.org/officeDocument/2006/relationships/tags" Target="../tags/tag714.xml"/><Relationship Id="rId35"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5.xml"/><Relationship Id="rId1" Type="http://schemas.openxmlformats.org/officeDocument/2006/relationships/customXml" Target="../../customXml/item3.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93.xml"/><Relationship Id="rId7" Type="http://schemas.openxmlformats.org/officeDocument/2006/relationships/slideLayout" Target="../slideLayouts/slideLayout20.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s/_rels/slide60.xml.rels><?xml version="1.0" encoding="UTF-8" standalone="yes"?>
<Relationships xmlns="http://schemas.openxmlformats.org/package/2006/relationships"><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notesSlide" Target="../notesSlides/notesSlide57.xml"/><Relationship Id="rId5" Type="http://schemas.openxmlformats.org/officeDocument/2006/relationships/slideLayout" Target="../slideLayouts/slideLayout16.xml"/><Relationship Id="rId4" Type="http://schemas.openxmlformats.org/officeDocument/2006/relationships/tags" Target="../tags/tag722.xml"/></Relationships>
</file>

<file path=ppt/slides/_rels/slide61.xml.rels><?xml version="1.0" encoding="UTF-8" standalone="yes"?>
<Relationships xmlns="http://schemas.openxmlformats.org/package/2006/relationships"><Relationship Id="rId3" Type="http://schemas.openxmlformats.org/officeDocument/2006/relationships/tags" Target="../tags/tag725.xml"/><Relationship Id="rId7" Type="http://schemas.openxmlformats.org/officeDocument/2006/relationships/notesSlide" Target="../notesSlides/notesSlide58.xml"/><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slideLayout" Target="../slideLayouts/slideLayout17.xml"/><Relationship Id="rId5" Type="http://schemas.openxmlformats.org/officeDocument/2006/relationships/tags" Target="../tags/tag727.xml"/><Relationship Id="rId4" Type="http://schemas.openxmlformats.org/officeDocument/2006/relationships/tags" Target="../tags/tag726.xml"/></Relationships>
</file>

<file path=ppt/slides/_rels/slide62.xml.rels><?xml version="1.0" encoding="UTF-8" standalone="yes"?>
<Relationships xmlns="http://schemas.openxmlformats.org/package/2006/relationships"><Relationship Id="rId8" Type="http://schemas.openxmlformats.org/officeDocument/2006/relationships/tags" Target="../tags/tag735.xml"/><Relationship Id="rId13" Type="http://schemas.openxmlformats.org/officeDocument/2006/relationships/tags" Target="../tags/tag740.xml"/><Relationship Id="rId18" Type="http://schemas.openxmlformats.org/officeDocument/2006/relationships/tags" Target="../tags/tag745.xml"/><Relationship Id="rId26" Type="http://schemas.openxmlformats.org/officeDocument/2006/relationships/tags" Target="../tags/tag753.xml"/><Relationship Id="rId3" Type="http://schemas.openxmlformats.org/officeDocument/2006/relationships/tags" Target="../tags/tag730.xml"/><Relationship Id="rId21" Type="http://schemas.openxmlformats.org/officeDocument/2006/relationships/tags" Target="../tags/tag748.xml"/><Relationship Id="rId7" Type="http://schemas.openxmlformats.org/officeDocument/2006/relationships/tags" Target="../tags/tag734.xml"/><Relationship Id="rId12" Type="http://schemas.openxmlformats.org/officeDocument/2006/relationships/tags" Target="../tags/tag739.xml"/><Relationship Id="rId17" Type="http://schemas.openxmlformats.org/officeDocument/2006/relationships/tags" Target="../tags/tag744.xml"/><Relationship Id="rId25" Type="http://schemas.openxmlformats.org/officeDocument/2006/relationships/tags" Target="../tags/tag752.xml"/><Relationship Id="rId2" Type="http://schemas.openxmlformats.org/officeDocument/2006/relationships/tags" Target="../tags/tag729.xml"/><Relationship Id="rId16" Type="http://schemas.openxmlformats.org/officeDocument/2006/relationships/tags" Target="../tags/tag743.xml"/><Relationship Id="rId20" Type="http://schemas.openxmlformats.org/officeDocument/2006/relationships/tags" Target="../tags/tag747.xml"/><Relationship Id="rId29" Type="http://schemas.openxmlformats.org/officeDocument/2006/relationships/slideLayout" Target="../slideLayouts/slideLayout16.xml"/><Relationship Id="rId1" Type="http://schemas.openxmlformats.org/officeDocument/2006/relationships/tags" Target="../tags/tag728.xml"/><Relationship Id="rId6" Type="http://schemas.openxmlformats.org/officeDocument/2006/relationships/tags" Target="../tags/tag733.xml"/><Relationship Id="rId11" Type="http://schemas.openxmlformats.org/officeDocument/2006/relationships/tags" Target="../tags/tag738.xml"/><Relationship Id="rId24" Type="http://schemas.openxmlformats.org/officeDocument/2006/relationships/tags" Target="../tags/tag751.xml"/><Relationship Id="rId5" Type="http://schemas.openxmlformats.org/officeDocument/2006/relationships/tags" Target="../tags/tag732.xml"/><Relationship Id="rId15" Type="http://schemas.openxmlformats.org/officeDocument/2006/relationships/tags" Target="../tags/tag742.xml"/><Relationship Id="rId23" Type="http://schemas.openxmlformats.org/officeDocument/2006/relationships/tags" Target="../tags/tag750.xml"/><Relationship Id="rId28" Type="http://schemas.openxmlformats.org/officeDocument/2006/relationships/tags" Target="../tags/tag755.xml"/><Relationship Id="rId10" Type="http://schemas.openxmlformats.org/officeDocument/2006/relationships/tags" Target="../tags/tag737.xml"/><Relationship Id="rId19" Type="http://schemas.openxmlformats.org/officeDocument/2006/relationships/tags" Target="../tags/tag746.xml"/><Relationship Id="rId4" Type="http://schemas.openxmlformats.org/officeDocument/2006/relationships/tags" Target="../tags/tag731.xml"/><Relationship Id="rId9" Type="http://schemas.openxmlformats.org/officeDocument/2006/relationships/tags" Target="../tags/tag736.xml"/><Relationship Id="rId14" Type="http://schemas.openxmlformats.org/officeDocument/2006/relationships/tags" Target="../tags/tag741.xml"/><Relationship Id="rId22" Type="http://schemas.openxmlformats.org/officeDocument/2006/relationships/tags" Target="../tags/tag749.xml"/><Relationship Id="rId27" Type="http://schemas.openxmlformats.org/officeDocument/2006/relationships/tags" Target="../tags/tag754.xml"/><Relationship Id="rId30"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6" Type="http://schemas.openxmlformats.org/officeDocument/2006/relationships/notesSlide" Target="../notesSlides/notesSlide60.xml"/><Relationship Id="rId5" Type="http://schemas.openxmlformats.org/officeDocument/2006/relationships/slideLayout" Target="../slideLayouts/slideLayout16.xml"/><Relationship Id="rId4" Type="http://schemas.openxmlformats.org/officeDocument/2006/relationships/tags" Target="../tags/tag759.xml"/></Relationships>
</file>

<file path=ppt/slides/_rels/slide64.xml.rels><?xml version="1.0" encoding="UTF-8" standalone="yes"?>
<Relationships xmlns="http://schemas.openxmlformats.org/package/2006/relationships"><Relationship Id="rId3" Type="http://schemas.openxmlformats.org/officeDocument/2006/relationships/tags" Target="../tags/tag762.xml"/><Relationship Id="rId2" Type="http://schemas.openxmlformats.org/officeDocument/2006/relationships/tags" Target="../tags/tag761.xml"/><Relationship Id="rId1" Type="http://schemas.openxmlformats.org/officeDocument/2006/relationships/tags" Target="../tags/tag760.xml"/><Relationship Id="rId6" Type="http://schemas.openxmlformats.org/officeDocument/2006/relationships/notesSlide" Target="../notesSlides/notesSlide61.xml"/><Relationship Id="rId5" Type="http://schemas.openxmlformats.org/officeDocument/2006/relationships/slideLayout" Target="../slideLayouts/slideLayout16.xml"/><Relationship Id="rId4" Type="http://schemas.openxmlformats.org/officeDocument/2006/relationships/tags" Target="../tags/tag763.xml"/></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766.xml"/><Relationship Id="rId7" Type="http://schemas.openxmlformats.org/officeDocument/2006/relationships/image" Target="../media/image54.png"/><Relationship Id="rId2" Type="http://schemas.openxmlformats.org/officeDocument/2006/relationships/tags" Target="../tags/tag765.xml"/><Relationship Id="rId1" Type="http://schemas.openxmlformats.org/officeDocument/2006/relationships/tags" Target="../tags/tag764.xml"/><Relationship Id="rId6" Type="http://schemas.openxmlformats.org/officeDocument/2006/relationships/notesSlide" Target="../notesSlides/notesSlide62.xml"/><Relationship Id="rId5" Type="http://schemas.openxmlformats.org/officeDocument/2006/relationships/slideLayout" Target="../slideLayouts/slideLayout16.xml"/><Relationship Id="rId4" Type="http://schemas.openxmlformats.org/officeDocument/2006/relationships/tags" Target="../tags/tag767.xml"/></Relationships>
</file>

<file path=ppt/slides/_rels/slide6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70.xml"/><Relationship Id="rId7" Type="http://schemas.openxmlformats.org/officeDocument/2006/relationships/notesSlide" Target="../notesSlides/notesSlide63.xml"/><Relationship Id="rId2" Type="http://schemas.openxmlformats.org/officeDocument/2006/relationships/tags" Target="../tags/tag769.xml"/><Relationship Id="rId1" Type="http://schemas.openxmlformats.org/officeDocument/2006/relationships/tags" Target="../tags/tag768.xml"/><Relationship Id="rId6" Type="http://schemas.openxmlformats.org/officeDocument/2006/relationships/slideLayout" Target="../slideLayouts/slideLayout17.xml"/><Relationship Id="rId5" Type="http://schemas.openxmlformats.org/officeDocument/2006/relationships/tags" Target="../tags/tag772.xml"/><Relationship Id="rId4" Type="http://schemas.openxmlformats.org/officeDocument/2006/relationships/tags" Target="../tags/tag771.xml"/></Relationships>
</file>

<file path=ppt/slides/_rels/slide67.xml.rels><?xml version="1.0" encoding="UTF-8" standalone="yes"?>
<Relationships xmlns="http://schemas.openxmlformats.org/package/2006/relationships"><Relationship Id="rId3" Type="http://schemas.openxmlformats.org/officeDocument/2006/relationships/tags" Target="../tags/tag775.xml"/><Relationship Id="rId2" Type="http://schemas.openxmlformats.org/officeDocument/2006/relationships/tags" Target="../tags/tag774.xml"/><Relationship Id="rId1" Type="http://schemas.openxmlformats.org/officeDocument/2006/relationships/tags" Target="../tags/tag773.xml"/><Relationship Id="rId5" Type="http://schemas.openxmlformats.org/officeDocument/2006/relationships/notesSlide" Target="../notesSlides/notesSlide64.xml"/><Relationship Id="rId4"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tags" Target="../tags/tag782.xml"/><Relationship Id="rId13" Type="http://schemas.openxmlformats.org/officeDocument/2006/relationships/tags" Target="../tags/tag787.xml"/><Relationship Id="rId18" Type="http://schemas.openxmlformats.org/officeDocument/2006/relationships/tags" Target="../tags/tag792.xml"/><Relationship Id="rId26" Type="http://schemas.openxmlformats.org/officeDocument/2006/relationships/tags" Target="../tags/tag800.xml"/><Relationship Id="rId3" Type="http://schemas.openxmlformats.org/officeDocument/2006/relationships/tags" Target="../tags/tag777.xml"/><Relationship Id="rId21" Type="http://schemas.openxmlformats.org/officeDocument/2006/relationships/tags" Target="../tags/tag795.xml"/><Relationship Id="rId34" Type="http://schemas.openxmlformats.org/officeDocument/2006/relationships/tags" Target="../tags/tag808.xml"/><Relationship Id="rId7" Type="http://schemas.openxmlformats.org/officeDocument/2006/relationships/tags" Target="../tags/tag781.xml"/><Relationship Id="rId12" Type="http://schemas.openxmlformats.org/officeDocument/2006/relationships/tags" Target="../tags/tag786.xml"/><Relationship Id="rId17" Type="http://schemas.openxmlformats.org/officeDocument/2006/relationships/tags" Target="../tags/tag791.xml"/><Relationship Id="rId25" Type="http://schemas.openxmlformats.org/officeDocument/2006/relationships/tags" Target="../tags/tag799.xml"/><Relationship Id="rId33" Type="http://schemas.openxmlformats.org/officeDocument/2006/relationships/tags" Target="../tags/tag807.xml"/><Relationship Id="rId2" Type="http://schemas.openxmlformats.org/officeDocument/2006/relationships/tags" Target="../tags/tag776.xml"/><Relationship Id="rId16" Type="http://schemas.openxmlformats.org/officeDocument/2006/relationships/tags" Target="../tags/tag790.xml"/><Relationship Id="rId20" Type="http://schemas.openxmlformats.org/officeDocument/2006/relationships/tags" Target="../tags/tag794.xml"/><Relationship Id="rId29" Type="http://schemas.openxmlformats.org/officeDocument/2006/relationships/tags" Target="../tags/tag803.xml"/><Relationship Id="rId1" Type="http://schemas.openxmlformats.org/officeDocument/2006/relationships/customXml" Target="../../customXml/item20.xml"/><Relationship Id="rId6" Type="http://schemas.openxmlformats.org/officeDocument/2006/relationships/tags" Target="../tags/tag780.xml"/><Relationship Id="rId11" Type="http://schemas.openxmlformats.org/officeDocument/2006/relationships/tags" Target="../tags/tag785.xml"/><Relationship Id="rId24" Type="http://schemas.openxmlformats.org/officeDocument/2006/relationships/tags" Target="../tags/tag798.xml"/><Relationship Id="rId32" Type="http://schemas.openxmlformats.org/officeDocument/2006/relationships/tags" Target="../tags/tag806.xml"/><Relationship Id="rId37" Type="http://schemas.openxmlformats.org/officeDocument/2006/relationships/slideLayout" Target="../slideLayouts/slideLayout17.xml"/><Relationship Id="rId5" Type="http://schemas.openxmlformats.org/officeDocument/2006/relationships/tags" Target="../tags/tag779.xml"/><Relationship Id="rId15" Type="http://schemas.openxmlformats.org/officeDocument/2006/relationships/tags" Target="../tags/tag789.xml"/><Relationship Id="rId23" Type="http://schemas.openxmlformats.org/officeDocument/2006/relationships/tags" Target="../tags/tag797.xml"/><Relationship Id="rId28" Type="http://schemas.openxmlformats.org/officeDocument/2006/relationships/tags" Target="../tags/tag802.xml"/><Relationship Id="rId36" Type="http://schemas.openxmlformats.org/officeDocument/2006/relationships/tags" Target="../tags/tag810.xml"/><Relationship Id="rId10" Type="http://schemas.openxmlformats.org/officeDocument/2006/relationships/tags" Target="../tags/tag784.xml"/><Relationship Id="rId19" Type="http://schemas.openxmlformats.org/officeDocument/2006/relationships/tags" Target="../tags/tag793.xml"/><Relationship Id="rId31" Type="http://schemas.openxmlformats.org/officeDocument/2006/relationships/tags" Target="../tags/tag805.xml"/><Relationship Id="rId4" Type="http://schemas.openxmlformats.org/officeDocument/2006/relationships/tags" Target="../tags/tag778.xml"/><Relationship Id="rId9" Type="http://schemas.openxmlformats.org/officeDocument/2006/relationships/tags" Target="../tags/tag783.xml"/><Relationship Id="rId14" Type="http://schemas.openxmlformats.org/officeDocument/2006/relationships/tags" Target="../tags/tag788.xml"/><Relationship Id="rId22" Type="http://schemas.openxmlformats.org/officeDocument/2006/relationships/tags" Target="../tags/tag796.xml"/><Relationship Id="rId27" Type="http://schemas.openxmlformats.org/officeDocument/2006/relationships/tags" Target="../tags/tag801.xml"/><Relationship Id="rId30" Type="http://schemas.openxmlformats.org/officeDocument/2006/relationships/tags" Target="../tags/tag804.xml"/><Relationship Id="rId35" Type="http://schemas.openxmlformats.org/officeDocument/2006/relationships/tags" Target="../tags/tag809.xml"/></Relationships>
</file>

<file path=ppt/slides/_rels/slide69.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notesSlide" Target="../notesSlides/notesSlide65.xml"/><Relationship Id="rId5" Type="http://schemas.openxmlformats.org/officeDocument/2006/relationships/slideLayout" Target="../slideLayouts/slideLayout16.xml"/><Relationship Id="rId4" Type="http://schemas.openxmlformats.org/officeDocument/2006/relationships/tags" Target="../tags/tag81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99.xml"/><Relationship Id="rId7" Type="http://schemas.openxmlformats.org/officeDocument/2006/relationships/notesSlide" Target="../notesSlides/notesSlide4.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16.xml"/><Relationship Id="rId5" Type="http://schemas.openxmlformats.org/officeDocument/2006/relationships/tags" Target="../tags/tag101.xml"/><Relationship Id="rId4" Type="http://schemas.openxmlformats.org/officeDocument/2006/relationships/tags" Target="../tags/tag100.xml"/></Relationships>
</file>

<file path=ppt/slides/_rels/slide7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tags" Target="../tags/tag817.xml"/><Relationship Id="rId7" Type="http://schemas.openxmlformats.org/officeDocument/2006/relationships/diagramData" Target="../diagrams/data3.xml"/><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notesSlide" Target="../notesSlides/notesSlide66.xml"/><Relationship Id="rId11" Type="http://schemas.microsoft.com/office/2007/relationships/diagramDrawing" Target="../diagrams/drawing3.xml"/><Relationship Id="rId5" Type="http://schemas.openxmlformats.org/officeDocument/2006/relationships/slideLayout" Target="../slideLayouts/slideLayout17.xml"/><Relationship Id="rId10" Type="http://schemas.openxmlformats.org/officeDocument/2006/relationships/diagramColors" Target="../diagrams/colors3.xml"/><Relationship Id="rId4" Type="http://schemas.openxmlformats.org/officeDocument/2006/relationships/tags" Target="../tags/tag818.xml"/><Relationship Id="rId9"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821.xml"/><Relationship Id="rId7" Type="http://schemas.openxmlformats.org/officeDocument/2006/relationships/tags" Target="../tags/tag825.xml"/><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tags" Target="../tags/tag822.xml"/><Relationship Id="rId9"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tags" Target="../tags/tag826.xml"/><Relationship Id="rId6" Type="http://schemas.openxmlformats.org/officeDocument/2006/relationships/notesSlide" Target="../notesSlides/notesSlide68.xml"/><Relationship Id="rId5" Type="http://schemas.openxmlformats.org/officeDocument/2006/relationships/slideLayout" Target="../slideLayouts/slideLayout16.xml"/><Relationship Id="rId4" Type="http://schemas.openxmlformats.org/officeDocument/2006/relationships/tags" Target="../tags/tag829.xml"/></Relationships>
</file>

<file path=ppt/slides/_rels/slide73.xml.rels><?xml version="1.0" encoding="UTF-8" standalone="yes"?>
<Relationships xmlns="http://schemas.openxmlformats.org/package/2006/relationships"><Relationship Id="rId3" Type="http://schemas.openxmlformats.org/officeDocument/2006/relationships/tags" Target="../tags/tag832.xml"/><Relationship Id="rId2" Type="http://schemas.openxmlformats.org/officeDocument/2006/relationships/tags" Target="../tags/tag831.xml"/><Relationship Id="rId1" Type="http://schemas.openxmlformats.org/officeDocument/2006/relationships/tags" Target="../tags/tag830.xml"/><Relationship Id="rId6" Type="http://schemas.openxmlformats.org/officeDocument/2006/relationships/notesSlide" Target="../notesSlides/notesSlide69.xml"/><Relationship Id="rId5" Type="http://schemas.openxmlformats.org/officeDocument/2006/relationships/slideLayout" Target="../slideLayouts/slideLayout16.xml"/><Relationship Id="rId4" Type="http://schemas.openxmlformats.org/officeDocument/2006/relationships/tags" Target="../tags/tag833.xml"/></Relationships>
</file>

<file path=ppt/slides/_rels/slide7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36.xml"/><Relationship Id="rId7" Type="http://schemas.openxmlformats.org/officeDocument/2006/relationships/notesSlide" Target="../notesSlides/notesSlide70.xml"/><Relationship Id="rId2" Type="http://schemas.openxmlformats.org/officeDocument/2006/relationships/tags" Target="../tags/tag835.xml"/><Relationship Id="rId1" Type="http://schemas.openxmlformats.org/officeDocument/2006/relationships/tags" Target="../tags/tag834.xml"/><Relationship Id="rId6" Type="http://schemas.openxmlformats.org/officeDocument/2006/relationships/slideLayout" Target="../slideLayouts/slideLayout17.xml"/><Relationship Id="rId5" Type="http://schemas.openxmlformats.org/officeDocument/2006/relationships/tags" Target="../tags/tag838.xml"/><Relationship Id="rId4" Type="http://schemas.openxmlformats.org/officeDocument/2006/relationships/tags" Target="../tags/tag837.xml"/></Relationships>
</file>

<file path=ppt/slides/_rels/slide75.xml.rels><?xml version="1.0" encoding="UTF-8" standalone="yes"?>
<Relationships xmlns="http://schemas.openxmlformats.org/package/2006/relationships"><Relationship Id="rId8" Type="http://schemas.openxmlformats.org/officeDocument/2006/relationships/tags" Target="../tags/tag846.xml"/><Relationship Id="rId13" Type="http://schemas.openxmlformats.org/officeDocument/2006/relationships/image" Target="../media/image56.png"/><Relationship Id="rId3" Type="http://schemas.openxmlformats.org/officeDocument/2006/relationships/tags" Target="../tags/tag841.xml"/><Relationship Id="rId7" Type="http://schemas.openxmlformats.org/officeDocument/2006/relationships/tags" Target="../tags/tag845.xml"/><Relationship Id="rId12" Type="http://schemas.openxmlformats.org/officeDocument/2006/relationships/notesSlide" Target="../notesSlides/notesSlide71.xml"/><Relationship Id="rId2" Type="http://schemas.openxmlformats.org/officeDocument/2006/relationships/tags" Target="../tags/tag840.xml"/><Relationship Id="rId1" Type="http://schemas.openxmlformats.org/officeDocument/2006/relationships/tags" Target="../tags/tag839.xml"/><Relationship Id="rId6" Type="http://schemas.openxmlformats.org/officeDocument/2006/relationships/tags" Target="../tags/tag844.xml"/><Relationship Id="rId11" Type="http://schemas.openxmlformats.org/officeDocument/2006/relationships/slideLayout" Target="../slideLayouts/slideLayout17.xml"/><Relationship Id="rId5" Type="http://schemas.openxmlformats.org/officeDocument/2006/relationships/tags" Target="../tags/tag843.xml"/><Relationship Id="rId10" Type="http://schemas.openxmlformats.org/officeDocument/2006/relationships/tags" Target="../tags/tag848.xml"/><Relationship Id="rId4" Type="http://schemas.openxmlformats.org/officeDocument/2006/relationships/tags" Target="../tags/tag842.xml"/><Relationship Id="rId9" Type="http://schemas.openxmlformats.org/officeDocument/2006/relationships/tags" Target="../tags/tag847.xml"/></Relationships>
</file>

<file path=ppt/slides/_rels/slide76.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slideLayout" Target="../slideLayouts/slideLayout17.xml"/><Relationship Id="rId3" Type="http://schemas.openxmlformats.org/officeDocument/2006/relationships/tags" Target="../tags/tag851.xml"/><Relationship Id="rId7" Type="http://schemas.openxmlformats.org/officeDocument/2006/relationships/tags" Target="../tags/tag855.xml"/><Relationship Id="rId12" Type="http://schemas.openxmlformats.org/officeDocument/2006/relationships/tags" Target="../tags/tag860.xml"/><Relationship Id="rId2" Type="http://schemas.openxmlformats.org/officeDocument/2006/relationships/tags" Target="../tags/tag850.xml"/><Relationship Id="rId1" Type="http://schemas.openxmlformats.org/officeDocument/2006/relationships/tags" Target="../tags/tag849.xml"/><Relationship Id="rId6" Type="http://schemas.openxmlformats.org/officeDocument/2006/relationships/tags" Target="../tags/tag854.xml"/><Relationship Id="rId11" Type="http://schemas.openxmlformats.org/officeDocument/2006/relationships/tags" Target="../tags/tag859.xml"/><Relationship Id="rId5" Type="http://schemas.openxmlformats.org/officeDocument/2006/relationships/tags" Target="../tags/tag853.xml"/><Relationship Id="rId15" Type="http://schemas.openxmlformats.org/officeDocument/2006/relationships/image" Target="../media/image56.png"/><Relationship Id="rId10" Type="http://schemas.openxmlformats.org/officeDocument/2006/relationships/tags" Target="../tags/tag858.xml"/><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8" Type="http://schemas.openxmlformats.org/officeDocument/2006/relationships/tags" Target="../tags/tag868.xml"/><Relationship Id="rId13" Type="http://schemas.openxmlformats.org/officeDocument/2006/relationships/slideLayout" Target="../slideLayouts/slideLayout16.xml"/><Relationship Id="rId3" Type="http://schemas.openxmlformats.org/officeDocument/2006/relationships/tags" Target="../tags/tag863.xml"/><Relationship Id="rId7" Type="http://schemas.openxmlformats.org/officeDocument/2006/relationships/tags" Target="../tags/tag867.xml"/><Relationship Id="rId12" Type="http://schemas.openxmlformats.org/officeDocument/2006/relationships/tags" Target="../tags/tag872.xml"/><Relationship Id="rId2" Type="http://schemas.openxmlformats.org/officeDocument/2006/relationships/tags" Target="../tags/tag862.xml"/><Relationship Id="rId1" Type="http://schemas.openxmlformats.org/officeDocument/2006/relationships/tags" Target="../tags/tag861.xml"/><Relationship Id="rId6" Type="http://schemas.openxmlformats.org/officeDocument/2006/relationships/tags" Target="../tags/tag866.xml"/><Relationship Id="rId11" Type="http://schemas.openxmlformats.org/officeDocument/2006/relationships/tags" Target="../tags/tag871.xml"/><Relationship Id="rId5" Type="http://schemas.openxmlformats.org/officeDocument/2006/relationships/tags" Target="../tags/tag865.xml"/><Relationship Id="rId15" Type="http://schemas.openxmlformats.org/officeDocument/2006/relationships/image" Target="../media/image56.png"/><Relationship Id="rId10" Type="http://schemas.openxmlformats.org/officeDocument/2006/relationships/tags" Target="../tags/tag870.xml"/><Relationship Id="rId4" Type="http://schemas.openxmlformats.org/officeDocument/2006/relationships/tags" Target="../tags/tag864.xml"/><Relationship Id="rId9" Type="http://schemas.openxmlformats.org/officeDocument/2006/relationships/tags" Target="../tags/tag869.xml"/><Relationship Id="rId14"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8" Type="http://schemas.openxmlformats.org/officeDocument/2006/relationships/tags" Target="../tags/tag880.xml"/><Relationship Id="rId13" Type="http://schemas.openxmlformats.org/officeDocument/2006/relationships/slideLayout" Target="../slideLayouts/slideLayout17.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tags" Target="../tags/tag884.xml"/><Relationship Id="rId2" Type="http://schemas.openxmlformats.org/officeDocument/2006/relationships/tags" Target="../tags/tag874.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5" Type="http://schemas.openxmlformats.org/officeDocument/2006/relationships/tags" Target="../tags/tag877.xml"/><Relationship Id="rId15" Type="http://schemas.openxmlformats.org/officeDocument/2006/relationships/image" Target="../media/image56.png"/><Relationship Id="rId10" Type="http://schemas.openxmlformats.org/officeDocument/2006/relationships/tags" Target="../tags/tag882.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8" Type="http://schemas.openxmlformats.org/officeDocument/2006/relationships/tags" Target="../tags/tag892.xml"/><Relationship Id="rId13" Type="http://schemas.openxmlformats.org/officeDocument/2006/relationships/slideLayout" Target="../slideLayouts/slideLayout17.xml"/><Relationship Id="rId3" Type="http://schemas.openxmlformats.org/officeDocument/2006/relationships/tags" Target="../tags/tag887.xml"/><Relationship Id="rId7" Type="http://schemas.openxmlformats.org/officeDocument/2006/relationships/tags" Target="../tags/tag891.xml"/><Relationship Id="rId12" Type="http://schemas.openxmlformats.org/officeDocument/2006/relationships/tags" Target="../tags/tag896.xml"/><Relationship Id="rId2" Type="http://schemas.openxmlformats.org/officeDocument/2006/relationships/tags" Target="../tags/tag886.xml"/><Relationship Id="rId1" Type="http://schemas.openxmlformats.org/officeDocument/2006/relationships/tags" Target="../tags/tag885.xml"/><Relationship Id="rId6" Type="http://schemas.openxmlformats.org/officeDocument/2006/relationships/tags" Target="../tags/tag890.xml"/><Relationship Id="rId11" Type="http://schemas.openxmlformats.org/officeDocument/2006/relationships/tags" Target="../tags/tag895.xml"/><Relationship Id="rId5" Type="http://schemas.openxmlformats.org/officeDocument/2006/relationships/tags" Target="../tags/tag889.xml"/><Relationship Id="rId15" Type="http://schemas.openxmlformats.org/officeDocument/2006/relationships/image" Target="../media/image56.png"/><Relationship Id="rId10" Type="http://schemas.openxmlformats.org/officeDocument/2006/relationships/tags" Target="../tags/tag894.xml"/><Relationship Id="rId4" Type="http://schemas.openxmlformats.org/officeDocument/2006/relationships/tags" Target="../tags/tag888.xml"/><Relationship Id="rId9" Type="http://schemas.openxmlformats.org/officeDocument/2006/relationships/tags" Target="../tags/tag893.xml"/><Relationship Id="rId14"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notesSlide" Target="../notesSlides/notesSlide5.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slideLayout" Target="../slideLayouts/slideLayout17.xml"/><Relationship Id="rId2" Type="http://schemas.openxmlformats.org/officeDocument/2006/relationships/tags" Target="../tags/tag103.xml"/><Relationship Id="rId16" Type="http://schemas.openxmlformats.org/officeDocument/2006/relationships/tags" Target="../tags/tag117.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76.xml"/><Relationship Id="rId3" Type="http://schemas.openxmlformats.org/officeDocument/2006/relationships/tags" Target="../tags/tag898.xml"/><Relationship Id="rId7" Type="http://schemas.openxmlformats.org/officeDocument/2006/relationships/slideLayout" Target="../slideLayouts/slideLayout15.xml"/><Relationship Id="rId12" Type="http://schemas.openxmlformats.org/officeDocument/2006/relationships/image" Target="../media/image50.emf"/><Relationship Id="rId2" Type="http://schemas.openxmlformats.org/officeDocument/2006/relationships/tags" Target="../tags/tag897.xml"/><Relationship Id="rId1" Type="http://schemas.openxmlformats.org/officeDocument/2006/relationships/customXml" Target="../../customXml/item5.xml"/><Relationship Id="rId6" Type="http://schemas.openxmlformats.org/officeDocument/2006/relationships/tags" Target="../tags/tag901.xml"/><Relationship Id="rId11" Type="http://schemas.openxmlformats.org/officeDocument/2006/relationships/image" Target="../media/image49.emf"/><Relationship Id="rId5" Type="http://schemas.openxmlformats.org/officeDocument/2006/relationships/tags" Target="../tags/tag900.xml"/><Relationship Id="rId10" Type="http://schemas.openxmlformats.org/officeDocument/2006/relationships/image" Target="../media/image48.emf"/><Relationship Id="rId4" Type="http://schemas.openxmlformats.org/officeDocument/2006/relationships/tags" Target="../tags/tag899.xml"/><Relationship Id="rId9" Type="http://schemas.openxmlformats.org/officeDocument/2006/relationships/image" Target="../media/image57.jpg"/></Relationships>
</file>

<file path=ppt/slides/_rels/slide81.xml.rels><?xml version="1.0" encoding="UTF-8" standalone="yes"?>
<Relationships xmlns="http://schemas.openxmlformats.org/package/2006/relationships"><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tags" Target="../tags/tag902.xml"/><Relationship Id="rId5" Type="http://schemas.openxmlformats.org/officeDocument/2006/relationships/notesSlide" Target="../notesSlides/notesSlide77.xml"/><Relationship Id="rId4"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07.xml"/><Relationship Id="rId7" Type="http://schemas.openxmlformats.org/officeDocument/2006/relationships/notesSlide" Target="../notesSlides/notesSlide78.xml"/><Relationship Id="rId2" Type="http://schemas.openxmlformats.org/officeDocument/2006/relationships/tags" Target="../tags/tag906.xml"/><Relationship Id="rId1" Type="http://schemas.openxmlformats.org/officeDocument/2006/relationships/tags" Target="../tags/tag905.xml"/><Relationship Id="rId6" Type="http://schemas.openxmlformats.org/officeDocument/2006/relationships/slideLayout" Target="../slideLayouts/slideLayout17.xml"/><Relationship Id="rId5" Type="http://schemas.openxmlformats.org/officeDocument/2006/relationships/tags" Target="../tags/tag909.xml"/><Relationship Id="rId4" Type="http://schemas.openxmlformats.org/officeDocument/2006/relationships/tags" Target="../tags/tag90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tags" Target="../tags/tag912.xml"/><Relationship Id="rId2" Type="http://schemas.openxmlformats.org/officeDocument/2006/relationships/tags" Target="../tags/tag911.xml"/><Relationship Id="rId1" Type="http://schemas.openxmlformats.org/officeDocument/2006/relationships/tags" Target="../tags/tag910.xml"/><Relationship Id="rId5" Type="http://schemas.openxmlformats.org/officeDocument/2006/relationships/slideLayout" Target="../slideLayouts/slideLayout16.xml"/><Relationship Id="rId4" Type="http://schemas.openxmlformats.org/officeDocument/2006/relationships/tags" Target="../tags/tag913.xml"/></Relationships>
</file>

<file path=ppt/slides/_rels/slide85.xml.rels><?xml version="1.0" encoding="UTF-8" standalone="yes"?>
<Relationships xmlns="http://schemas.openxmlformats.org/package/2006/relationships"><Relationship Id="rId3" Type="http://schemas.openxmlformats.org/officeDocument/2006/relationships/tags" Target="../tags/tag916.xml"/><Relationship Id="rId2" Type="http://schemas.openxmlformats.org/officeDocument/2006/relationships/tags" Target="../tags/tag915.xml"/><Relationship Id="rId1" Type="http://schemas.openxmlformats.org/officeDocument/2006/relationships/tags" Target="../tags/tag914.xml"/><Relationship Id="rId5" Type="http://schemas.openxmlformats.org/officeDocument/2006/relationships/slideLayout" Target="../slideLayouts/slideLayout16.xml"/><Relationship Id="rId4" Type="http://schemas.openxmlformats.org/officeDocument/2006/relationships/tags" Target="../tags/tag91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918.xml"/></Relationships>
</file>

<file path=ppt/slides/_rels/slide9.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6.xml"/><Relationship Id="rId5" Type="http://schemas.openxmlformats.org/officeDocument/2006/relationships/slideLayout" Target="../slideLayouts/slideLayout16.xml"/><Relationship Id="rId4"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custDataLst>
              <p:tags r:id="rId1"/>
            </p:custDataLst>
          </p:nvPr>
        </p:nvSpPr>
        <p:spPr/>
        <p:txBody>
          <a:bodyPr/>
          <a:lstStyle/>
          <a:p>
            <a:r>
              <a:rPr lang="en-US" smtClean="0"/>
              <a:t>© 2018 Software AG. All rights reserved. For internal use only</a:t>
            </a:r>
            <a:endParaRPr lang="en-US" dirty="0" smtClean="0"/>
          </a:p>
        </p:txBody>
      </p:sp>
      <p:sp>
        <p:nvSpPr>
          <p:cNvPr id="8" name="Textplatzhalter 7"/>
          <p:cNvSpPr>
            <a:spLocks noGrp="1"/>
          </p:cNvSpPr>
          <p:nvPr>
            <p:ph type="body" sz="quarter" idx="10"/>
            <p:custDataLst>
              <p:tags r:id="rId2"/>
            </p:custDataLst>
          </p:nvPr>
        </p:nvSpPr>
        <p:spPr/>
        <p:txBody>
          <a:bodyPr/>
          <a:lstStyle/>
          <a:p>
            <a:endParaRPr lang="de-DE" dirty="0"/>
          </a:p>
        </p:txBody>
      </p:sp>
      <p:sp>
        <p:nvSpPr>
          <p:cNvPr id="6" name="Titel 5"/>
          <p:cNvSpPr>
            <a:spLocks noGrp="1"/>
          </p:cNvSpPr>
          <p:nvPr>
            <p:ph type="title"/>
            <p:custDataLst>
              <p:tags r:id="rId3"/>
            </p:custDataLst>
          </p:nvPr>
        </p:nvSpPr>
        <p:spPr/>
        <p:txBody>
          <a:bodyPr/>
          <a:lstStyle/>
          <a:p>
            <a:r>
              <a:rPr lang="de-DE" dirty="0" smtClean="0"/>
              <a:t>GCS ISO 9001 </a:t>
            </a:r>
            <a:r>
              <a:rPr lang="en-GB" dirty="0" smtClean="0"/>
              <a:t>Certification</a:t>
            </a:r>
            <a:endParaRPr lang="en-GB" dirty="0"/>
          </a:p>
        </p:txBody>
      </p:sp>
      <p:sp>
        <p:nvSpPr>
          <p:cNvPr id="7" name="Untertitel 6"/>
          <p:cNvSpPr>
            <a:spLocks noGrp="1"/>
          </p:cNvSpPr>
          <p:nvPr>
            <p:ph type="subTitle" idx="1"/>
            <p:custDataLst>
              <p:tags r:id="rId4"/>
            </p:custDataLst>
          </p:nvPr>
        </p:nvSpPr>
        <p:spPr/>
        <p:txBody>
          <a:bodyPr/>
          <a:lstStyle/>
          <a:p>
            <a:r>
              <a:rPr lang="en-GB" dirty="0" err="1" smtClean="0"/>
              <a:t>Gcs</a:t>
            </a:r>
            <a:r>
              <a:rPr lang="en-GB" dirty="0" smtClean="0"/>
              <a:t> Training</a:t>
            </a:r>
            <a:endParaRPr lang="en-GB" dirty="0"/>
          </a:p>
        </p:txBody>
      </p:sp>
    </p:spTree>
    <p:extLst>
      <p:ext uri="{BB962C8B-B14F-4D97-AF65-F5344CB8AC3E}">
        <p14:creationId xmlns:p14="http://schemas.microsoft.com/office/powerpoint/2010/main" val="305308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p:txBody>
          <a:bodyPr/>
          <a:lstStyle/>
          <a:p>
            <a:r>
              <a:rPr lang="en-US" dirty="0" smtClean="0"/>
              <a:t>Quality Management System</a:t>
            </a:r>
            <a:endParaRPr lang="en-US" dirty="0"/>
          </a:p>
        </p:txBody>
      </p:sp>
      <p:sp>
        <p:nvSpPr>
          <p:cNvPr id="8" name="Content Placeholder 7"/>
          <p:cNvSpPr>
            <a:spLocks noGrp="1"/>
          </p:cNvSpPr>
          <p:nvPr>
            <p:ph sz="quarter" idx="10"/>
            <p:custDataLst>
              <p:tags r:id="rId2"/>
            </p:custDataLst>
          </p:nvPr>
        </p:nvSpPr>
        <p:spPr/>
        <p:txBody>
          <a:bodyPr/>
          <a:lstStyle/>
          <a:p>
            <a:r>
              <a:rPr lang="en-US" dirty="0"/>
              <a:t>Why is all this QM stuff important for you?</a:t>
            </a:r>
          </a:p>
          <a:p>
            <a:endParaRPr lang="en-US" dirty="0"/>
          </a:p>
          <a:p>
            <a:pPr lvl="1"/>
            <a:r>
              <a:rPr lang="en-US" dirty="0"/>
              <a:t>It is easier and quicker to find relevant information for your daily work</a:t>
            </a:r>
          </a:p>
          <a:p>
            <a:pPr lvl="1"/>
            <a:endParaRPr lang="en-US" dirty="0"/>
          </a:p>
          <a:p>
            <a:pPr lvl="1"/>
            <a:r>
              <a:rPr lang="en-US" dirty="0"/>
              <a:t>You have influence on improvements of your daily work</a:t>
            </a:r>
          </a:p>
          <a:p>
            <a:pPr lvl="1"/>
            <a:endParaRPr lang="en-US" dirty="0"/>
          </a:p>
          <a:p>
            <a:pPr lvl="1"/>
            <a:r>
              <a:rPr lang="en-US" dirty="0"/>
              <a:t>You might be in an audit and the auditor will ask you</a:t>
            </a:r>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9" name="Text Placeholder 8"/>
          <p:cNvSpPr>
            <a:spLocks noGrp="1"/>
          </p:cNvSpPr>
          <p:nvPr>
            <p:ph type="body" sz="quarter" idx="13"/>
            <p:custDataLst>
              <p:tags r:id="rId4"/>
            </p:custDataLst>
          </p:nvPr>
        </p:nvSpPr>
        <p:spPr/>
        <p:txBody>
          <a:bodyPr/>
          <a:lstStyle/>
          <a:p>
            <a:r>
              <a:rPr lang="en-US" dirty="0" smtClean="0"/>
              <a:t>motivation</a:t>
            </a:r>
            <a:endParaRPr lang="en-US" dirty="0"/>
          </a:p>
        </p:txBody>
      </p:sp>
    </p:spTree>
    <p:extLst>
      <p:ext uri="{BB962C8B-B14F-4D97-AF65-F5344CB8AC3E}">
        <p14:creationId xmlns:p14="http://schemas.microsoft.com/office/powerpoint/2010/main" val="14734126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oup 166"/>
          <p:cNvGrpSpPr>
            <a:grpSpLocks/>
          </p:cNvGrpSpPr>
          <p:nvPr>
            <p:custDataLst>
              <p:tags r:id="rId2"/>
            </p:custDataLst>
          </p:nvPr>
        </p:nvGrpSpPr>
        <p:grpSpPr>
          <a:xfrm flipH="1">
            <a:off x="1830924" y="1750111"/>
            <a:ext cx="1571030" cy="2396387"/>
            <a:chOff x="5549960" y="1857833"/>
            <a:chExt cx="1571030" cy="2396387"/>
          </a:xfrm>
        </p:grpSpPr>
        <p:cxnSp>
          <p:nvCxnSpPr>
            <p:cNvPr id="168" name="Straight Connector 167"/>
            <p:cNvCxnSpPr/>
            <p:nvPr/>
          </p:nvCxnSpPr>
          <p:spPr>
            <a:xfrm>
              <a:off x="5736478" y="4254220"/>
              <a:ext cx="1329166"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6455118" y="3075705"/>
              <a:ext cx="665872" cy="65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5549960" y="1857833"/>
              <a:ext cx="1515684" cy="11352"/>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6" name="Group 165"/>
          <p:cNvGrpSpPr>
            <a:grpSpLocks/>
          </p:cNvGrpSpPr>
          <p:nvPr>
            <p:custDataLst>
              <p:tags r:id="rId3"/>
            </p:custDataLst>
          </p:nvPr>
        </p:nvGrpSpPr>
        <p:grpSpPr>
          <a:xfrm>
            <a:off x="5401998" y="1750111"/>
            <a:ext cx="1571030" cy="2396387"/>
            <a:chOff x="5549960" y="1857833"/>
            <a:chExt cx="1571030" cy="2396387"/>
          </a:xfrm>
        </p:grpSpPr>
        <p:cxnSp>
          <p:nvCxnSpPr>
            <p:cNvPr id="128" name="Straight Connector 127"/>
            <p:cNvCxnSpPr/>
            <p:nvPr/>
          </p:nvCxnSpPr>
          <p:spPr>
            <a:xfrm>
              <a:off x="5736478" y="4254220"/>
              <a:ext cx="1329166"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6455118" y="3075705"/>
              <a:ext cx="665872" cy="65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5549960" y="1857833"/>
              <a:ext cx="1515684" cy="11352"/>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
        <p:nvSpPr>
          <p:cNvPr id="106" name="Freeform 105"/>
          <p:cNvSpPr>
            <a:spLocks/>
          </p:cNvSpPr>
          <p:nvPr>
            <p:custDataLst>
              <p:tags r:id="rId4"/>
            </p:custDataLst>
          </p:nvPr>
        </p:nvSpPr>
        <p:spPr bwMode="auto">
          <a:xfrm rot="1765142" flipH="1">
            <a:off x="3494419" y="1862487"/>
            <a:ext cx="940118" cy="903989"/>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7" name="Oval 106"/>
          <p:cNvSpPr>
            <a:spLocks noChangeArrowheads="1"/>
          </p:cNvSpPr>
          <p:nvPr>
            <p:custDataLst>
              <p:tags r:id="rId5"/>
            </p:custDataLst>
          </p:nvPr>
        </p:nvSpPr>
        <p:spPr bwMode="auto">
          <a:xfrm rot="20778067" flipH="1">
            <a:off x="3132651" y="1355090"/>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8" name="Oval 7"/>
          <p:cNvSpPr>
            <a:spLocks noChangeArrowheads="1"/>
          </p:cNvSpPr>
          <p:nvPr>
            <p:custDataLst>
              <p:tags r:id="rId6"/>
            </p:custDataLst>
          </p:nvPr>
        </p:nvSpPr>
        <p:spPr bwMode="auto">
          <a:xfrm>
            <a:off x="3132651" y="1355090"/>
            <a:ext cx="820201" cy="820201"/>
          </a:xfrm>
          <a:prstGeom prst="pie">
            <a:avLst>
              <a:gd name="adj1" fmla="val 5362951"/>
              <a:gd name="adj2" fmla="val 16200000"/>
            </a:avLst>
          </a:prstGeom>
          <a:solidFill>
            <a:schemeClr val="tx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nvGrpSpPr>
          <p:cNvPr id="109" name="Group 108"/>
          <p:cNvGrpSpPr>
            <a:grpSpLocks/>
          </p:cNvGrpSpPr>
          <p:nvPr>
            <p:custDataLst>
              <p:tags r:id="rId7"/>
            </p:custDataLst>
          </p:nvPr>
        </p:nvGrpSpPr>
        <p:grpSpPr>
          <a:xfrm rot="20778067" flipH="1">
            <a:off x="3239398" y="1461859"/>
            <a:ext cx="607272" cy="605734"/>
            <a:chOff x="1844383" y="1394308"/>
            <a:chExt cx="861398" cy="859217"/>
          </a:xfrm>
        </p:grpSpPr>
        <p:sp>
          <p:nvSpPr>
            <p:cNvPr id="118" name="Oval 117"/>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19" name="Oval 118"/>
            <p:cNvSpPr>
              <a:spLocks noChangeArrowheads="1"/>
            </p:cNvSpPr>
            <p:nvPr/>
          </p:nvSpPr>
          <p:spPr bwMode="auto">
            <a:xfrm>
              <a:off x="1941427" y="1490261"/>
              <a:ext cx="666221" cy="668402"/>
            </a:xfrm>
            <a:prstGeom prst="ellipse">
              <a:avLst/>
            </a:prstGeom>
            <a:solidFill>
              <a:schemeClr val="bg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sp>
        <p:nvSpPr>
          <p:cNvPr id="96" name="Freeform 95"/>
          <p:cNvSpPr>
            <a:spLocks/>
          </p:cNvSpPr>
          <p:nvPr>
            <p:custDataLst>
              <p:tags r:id="rId8"/>
            </p:custDataLst>
          </p:nvPr>
        </p:nvSpPr>
        <p:spPr bwMode="auto">
          <a:xfrm rot="20237146" flipH="1">
            <a:off x="3085445" y="2500323"/>
            <a:ext cx="940118" cy="903989"/>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97" name="Oval 96"/>
          <p:cNvSpPr>
            <a:spLocks noChangeArrowheads="1"/>
          </p:cNvSpPr>
          <p:nvPr>
            <p:custDataLst>
              <p:tags r:id="rId9"/>
            </p:custDataLst>
          </p:nvPr>
        </p:nvSpPr>
        <p:spPr bwMode="auto">
          <a:xfrm rot="20237146" flipH="1">
            <a:off x="2455205" y="2545718"/>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98" name="Oval 7"/>
          <p:cNvSpPr>
            <a:spLocks noChangeArrowheads="1"/>
          </p:cNvSpPr>
          <p:nvPr>
            <p:custDataLst>
              <p:tags r:id="rId10"/>
            </p:custDataLst>
          </p:nvPr>
        </p:nvSpPr>
        <p:spPr bwMode="auto">
          <a:xfrm>
            <a:off x="2455205" y="2545718"/>
            <a:ext cx="820201" cy="820201"/>
          </a:xfrm>
          <a:prstGeom prst="pie">
            <a:avLst>
              <a:gd name="adj1" fmla="val 5258058"/>
              <a:gd name="adj2" fmla="val 16200000"/>
            </a:avLst>
          </a:prstGeom>
          <a:solidFill>
            <a:schemeClr val="accent1">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99" name="Oval 98"/>
          <p:cNvSpPr>
            <a:spLocks noChangeArrowheads="1"/>
          </p:cNvSpPr>
          <p:nvPr>
            <p:custDataLst>
              <p:tags r:id="rId11"/>
            </p:custDataLst>
          </p:nvPr>
        </p:nvSpPr>
        <p:spPr bwMode="auto">
          <a:xfrm rot="20237146" flipH="1">
            <a:off x="2561876" y="2652450"/>
            <a:ext cx="607272" cy="605734"/>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0" name="Oval 99"/>
          <p:cNvSpPr>
            <a:spLocks noChangeArrowheads="1"/>
          </p:cNvSpPr>
          <p:nvPr>
            <p:custDataLst>
              <p:tags r:id="rId12"/>
            </p:custDataLst>
          </p:nvPr>
        </p:nvSpPr>
        <p:spPr bwMode="auto">
          <a:xfrm rot="20237146" flipH="1">
            <a:off x="2631177" y="2719916"/>
            <a:ext cx="469675" cy="471212"/>
          </a:xfrm>
          <a:prstGeom prst="ellipse">
            <a:avLst/>
          </a:prstGeom>
          <a:solidFill>
            <a:schemeClr val="accent5"/>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1" name="Freeform 100"/>
          <p:cNvSpPr>
            <a:spLocks/>
          </p:cNvSpPr>
          <p:nvPr>
            <p:custDataLst>
              <p:tags r:id="rId13"/>
            </p:custDataLst>
          </p:nvPr>
        </p:nvSpPr>
        <p:spPr bwMode="auto">
          <a:xfrm rot="19983647" flipH="1">
            <a:off x="3428246" y="3128311"/>
            <a:ext cx="953186" cy="910907"/>
          </a:xfrm>
          <a:custGeom>
            <a:avLst/>
            <a:gdLst>
              <a:gd name="T0" fmla="*/ 0 w 524"/>
              <a:gd name="T1" fmla="*/ 375 h 501"/>
              <a:gd name="T2" fmla="*/ 412 w 524"/>
              <a:gd name="T3" fmla="*/ 501 h 501"/>
              <a:gd name="T4" fmla="*/ 524 w 524"/>
              <a:gd name="T5" fmla="*/ 194 h 501"/>
              <a:gd name="T6" fmla="*/ 169 w 524"/>
              <a:gd name="T7" fmla="*/ 0 h 501"/>
              <a:gd name="T8" fmla="*/ 0 w 524"/>
              <a:gd name="T9" fmla="*/ 375 h 501"/>
            </a:gdLst>
            <a:ahLst/>
            <a:cxnLst>
              <a:cxn ang="0">
                <a:pos x="T0" y="T1"/>
              </a:cxn>
              <a:cxn ang="0">
                <a:pos x="T2" y="T3"/>
              </a:cxn>
              <a:cxn ang="0">
                <a:pos x="T4" y="T5"/>
              </a:cxn>
              <a:cxn ang="0">
                <a:pos x="T6" y="T7"/>
              </a:cxn>
              <a:cxn ang="0">
                <a:pos x="T8" y="T9"/>
              </a:cxn>
            </a:cxnLst>
            <a:rect l="0" t="0" r="r" b="b"/>
            <a:pathLst>
              <a:path w="524" h="501">
                <a:moveTo>
                  <a:pt x="0" y="375"/>
                </a:moveTo>
                <a:cubicBezTo>
                  <a:pt x="0" y="375"/>
                  <a:pt x="279" y="223"/>
                  <a:pt x="412" y="501"/>
                </a:cubicBezTo>
                <a:cubicBezTo>
                  <a:pt x="524" y="194"/>
                  <a:pt x="524" y="194"/>
                  <a:pt x="524" y="194"/>
                </a:cubicBezTo>
                <a:cubicBezTo>
                  <a:pt x="524" y="194"/>
                  <a:pt x="285" y="302"/>
                  <a:pt x="169" y="0"/>
                </a:cubicBezTo>
                <a:lnTo>
                  <a:pt x="0" y="375"/>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2" name="Oval 101"/>
          <p:cNvSpPr>
            <a:spLocks noChangeArrowheads="1"/>
          </p:cNvSpPr>
          <p:nvPr>
            <p:custDataLst>
              <p:tags r:id="rId14"/>
            </p:custDataLst>
          </p:nvPr>
        </p:nvSpPr>
        <p:spPr bwMode="auto">
          <a:xfrm rot="19983647" flipH="1">
            <a:off x="3046499" y="3707560"/>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3" name="Oval 7"/>
          <p:cNvSpPr>
            <a:spLocks noChangeArrowheads="1"/>
          </p:cNvSpPr>
          <p:nvPr>
            <p:custDataLst>
              <p:tags r:id="rId15"/>
            </p:custDataLst>
          </p:nvPr>
        </p:nvSpPr>
        <p:spPr bwMode="auto">
          <a:xfrm>
            <a:off x="3046499" y="3707560"/>
            <a:ext cx="820201" cy="820201"/>
          </a:xfrm>
          <a:prstGeom prst="pie">
            <a:avLst>
              <a:gd name="adj1" fmla="val 5329612"/>
              <a:gd name="adj2" fmla="val 16200000"/>
            </a:avLst>
          </a:prstGeom>
          <a:solidFill>
            <a:schemeClr val="accent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4" name="Oval 103"/>
          <p:cNvSpPr>
            <a:spLocks noChangeArrowheads="1"/>
          </p:cNvSpPr>
          <p:nvPr>
            <p:custDataLst>
              <p:tags r:id="rId16"/>
            </p:custDataLst>
          </p:nvPr>
        </p:nvSpPr>
        <p:spPr bwMode="auto">
          <a:xfrm rot="19983647" flipH="1">
            <a:off x="3154514" y="3814530"/>
            <a:ext cx="607272" cy="607271"/>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05" name="Oval 104"/>
          <p:cNvSpPr>
            <a:spLocks noChangeArrowheads="1"/>
          </p:cNvSpPr>
          <p:nvPr>
            <p:custDataLst>
              <p:tags r:id="rId17"/>
            </p:custDataLst>
          </p:nvPr>
        </p:nvSpPr>
        <p:spPr bwMode="auto">
          <a:xfrm rot="19983647" flipH="1">
            <a:off x="3223697" y="3883713"/>
            <a:ext cx="468906" cy="468906"/>
          </a:xfrm>
          <a:prstGeom prst="ellipse">
            <a:avLst/>
          </a:prstGeom>
          <a:solidFill>
            <a:schemeClr val="accent6"/>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6" name="Freeform 155"/>
          <p:cNvSpPr>
            <a:spLocks/>
          </p:cNvSpPr>
          <p:nvPr>
            <p:custDataLst>
              <p:tags r:id="rId18"/>
            </p:custDataLst>
          </p:nvPr>
        </p:nvSpPr>
        <p:spPr bwMode="auto">
          <a:xfrm rot="19834858">
            <a:off x="4431033" y="1862487"/>
            <a:ext cx="940118" cy="903989"/>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7" name="Oval 156"/>
          <p:cNvSpPr>
            <a:spLocks noChangeArrowheads="1"/>
          </p:cNvSpPr>
          <p:nvPr>
            <p:custDataLst>
              <p:tags r:id="rId19"/>
            </p:custDataLst>
          </p:nvPr>
        </p:nvSpPr>
        <p:spPr bwMode="auto">
          <a:xfrm rot="821933">
            <a:off x="4912718" y="1355090"/>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8" name="Oval 7"/>
          <p:cNvSpPr>
            <a:spLocks noChangeArrowheads="1"/>
          </p:cNvSpPr>
          <p:nvPr>
            <p:custDataLst>
              <p:tags r:id="rId20"/>
            </p:custDataLst>
          </p:nvPr>
        </p:nvSpPr>
        <p:spPr bwMode="auto">
          <a:xfrm rot="5232206" flipH="1">
            <a:off x="4912718" y="1355090"/>
            <a:ext cx="820201" cy="820201"/>
          </a:xfrm>
          <a:prstGeom prst="pie">
            <a:avLst>
              <a:gd name="adj1" fmla="val 10799997"/>
              <a:gd name="adj2" fmla="val 21425153"/>
            </a:avLst>
          </a:prstGeom>
          <a:solidFill>
            <a:schemeClr val="tx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nvGrpSpPr>
          <p:cNvPr id="159" name="Group 158"/>
          <p:cNvGrpSpPr>
            <a:grpSpLocks/>
          </p:cNvGrpSpPr>
          <p:nvPr>
            <p:custDataLst>
              <p:tags r:id="rId21"/>
            </p:custDataLst>
          </p:nvPr>
        </p:nvGrpSpPr>
        <p:grpSpPr>
          <a:xfrm rot="821933">
            <a:off x="5018900" y="1461859"/>
            <a:ext cx="607272" cy="605734"/>
            <a:chOff x="1844383" y="1394308"/>
            <a:chExt cx="861398" cy="859217"/>
          </a:xfrm>
        </p:grpSpPr>
        <p:sp>
          <p:nvSpPr>
            <p:cNvPr id="160" name="Oval 159"/>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61" name="Oval 160"/>
            <p:cNvSpPr>
              <a:spLocks noChangeArrowheads="1"/>
            </p:cNvSpPr>
            <p:nvPr/>
          </p:nvSpPr>
          <p:spPr bwMode="auto">
            <a:xfrm>
              <a:off x="1941427" y="1490261"/>
              <a:ext cx="666221" cy="668402"/>
            </a:xfrm>
            <a:prstGeom prst="ellipse">
              <a:avLst/>
            </a:prstGeom>
            <a:solidFill>
              <a:srgbClr val="016AA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sp>
        <p:nvSpPr>
          <p:cNvPr id="151" name="Freeform 150"/>
          <p:cNvSpPr>
            <a:spLocks/>
          </p:cNvSpPr>
          <p:nvPr>
            <p:custDataLst>
              <p:tags r:id="rId22"/>
            </p:custDataLst>
          </p:nvPr>
        </p:nvSpPr>
        <p:spPr bwMode="auto">
          <a:xfrm rot="1362854">
            <a:off x="4840007" y="2500323"/>
            <a:ext cx="940118" cy="903989"/>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2" name="Oval 151"/>
          <p:cNvSpPr>
            <a:spLocks noChangeArrowheads="1"/>
          </p:cNvSpPr>
          <p:nvPr>
            <p:custDataLst>
              <p:tags r:id="rId23"/>
            </p:custDataLst>
          </p:nvPr>
        </p:nvSpPr>
        <p:spPr bwMode="auto">
          <a:xfrm rot="1362854">
            <a:off x="5590164" y="2545718"/>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3" name="Oval 7"/>
          <p:cNvSpPr>
            <a:spLocks noChangeArrowheads="1"/>
          </p:cNvSpPr>
          <p:nvPr>
            <p:custDataLst>
              <p:tags r:id="rId24"/>
            </p:custDataLst>
          </p:nvPr>
        </p:nvSpPr>
        <p:spPr bwMode="auto">
          <a:xfrm flipH="1">
            <a:off x="5590164" y="2545718"/>
            <a:ext cx="820201" cy="820201"/>
          </a:xfrm>
          <a:prstGeom prst="pie">
            <a:avLst>
              <a:gd name="adj1" fmla="val 5310185"/>
              <a:gd name="adj2" fmla="val 16200000"/>
            </a:avLst>
          </a:prstGeom>
          <a:solidFill>
            <a:schemeClr val="accent1">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4" name="Oval 153"/>
          <p:cNvSpPr>
            <a:spLocks noChangeArrowheads="1"/>
          </p:cNvSpPr>
          <p:nvPr>
            <p:custDataLst>
              <p:tags r:id="rId25"/>
            </p:custDataLst>
          </p:nvPr>
        </p:nvSpPr>
        <p:spPr bwMode="auto">
          <a:xfrm rot="1362854">
            <a:off x="5696422" y="2652450"/>
            <a:ext cx="607272" cy="605734"/>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5" name="Oval 154"/>
          <p:cNvSpPr>
            <a:spLocks noChangeArrowheads="1"/>
          </p:cNvSpPr>
          <p:nvPr>
            <p:custDataLst>
              <p:tags r:id="rId26"/>
            </p:custDataLst>
          </p:nvPr>
        </p:nvSpPr>
        <p:spPr bwMode="auto">
          <a:xfrm rot="1362854">
            <a:off x="5764718" y="2719916"/>
            <a:ext cx="469675" cy="471212"/>
          </a:xfrm>
          <a:prstGeom prst="ellipse">
            <a:avLst/>
          </a:prstGeom>
          <a:solidFill>
            <a:srgbClr val="46B688"/>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46" name="Freeform 145"/>
          <p:cNvSpPr>
            <a:spLocks/>
          </p:cNvSpPr>
          <p:nvPr>
            <p:custDataLst>
              <p:tags r:id="rId27"/>
            </p:custDataLst>
          </p:nvPr>
        </p:nvSpPr>
        <p:spPr bwMode="auto">
          <a:xfrm rot="1616353">
            <a:off x="4484138" y="3128311"/>
            <a:ext cx="953186" cy="910907"/>
          </a:xfrm>
          <a:custGeom>
            <a:avLst/>
            <a:gdLst>
              <a:gd name="T0" fmla="*/ 0 w 524"/>
              <a:gd name="T1" fmla="*/ 375 h 501"/>
              <a:gd name="T2" fmla="*/ 412 w 524"/>
              <a:gd name="T3" fmla="*/ 501 h 501"/>
              <a:gd name="T4" fmla="*/ 524 w 524"/>
              <a:gd name="T5" fmla="*/ 194 h 501"/>
              <a:gd name="T6" fmla="*/ 169 w 524"/>
              <a:gd name="T7" fmla="*/ 0 h 501"/>
              <a:gd name="T8" fmla="*/ 0 w 524"/>
              <a:gd name="T9" fmla="*/ 375 h 501"/>
            </a:gdLst>
            <a:ahLst/>
            <a:cxnLst>
              <a:cxn ang="0">
                <a:pos x="T0" y="T1"/>
              </a:cxn>
              <a:cxn ang="0">
                <a:pos x="T2" y="T3"/>
              </a:cxn>
              <a:cxn ang="0">
                <a:pos x="T4" y="T5"/>
              </a:cxn>
              <a:cxn ang="0">
                <a:pos x="T6" y="T7"/>
              </a:cxn>
              <a:cxn ang="0">
                <a:pos x="T8" y="T9"/>
              </a:cxn>
            </a:cxnLst>
            <a:rect l="0" t="0" r="r" b="b"/>
            <a:pathLst>
              <a:path w="524" h="501">
                <a:moveTo>
                  <a:pt x="0" y="375"/>
                </a:moveTo>
                <a:cubicBezTo>
                  <a:pt x="0" y="375"/>
                  <a:pt x="279" y="223"/>
                  <a:pt x="412" y="501"/>
                </a:cubicBezTo>
                <a:cubicBezTo>
                  <a:pt x="524" y="194"/>
                  <a:pt x="524" y="194"/>
                  <a:pt x="524" y="194"/>
                </a:cubicBezTo>
                <a:cubicBezTo>
                  <a:pt x="524" y="194"/>
                  <a:pt x="285" y="302"/>
                  <a:pt x="169" y="0"/>
                </a:cubicBezTo>
                <a:lnTo>
                  <a:pt x="0" y="375"/>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47" name="Oval 146"/>
          <p:cNvSpPr>
            <a:spLocks noChangeArrowheads="1"/>
          </p:cNvSpPr>
          <p:nvPr>
            <p:custDataLst>
              <p:tags r:id="rId28"/>
            </p:custDataLst>
          </p:nvPr>
        </p:nvSpPr>
        <p:spPr bwMode="auto">
          <a:xfrm rot="1616353">
            <a:off x="4998870" y="3707560"/>
            <a:ext cx="820201" cy="820201"/>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48" name="Oval 7"/>
          <p:cNvSpPr>
            <a:spLocks noChangeArrowheads="1"/>
          </p:cNvSpPr>
          <p:nvPr>
            <p:custDataLst>
              <p:tags r:id="rId29"/>
            </p:custDataLst>
          </p:nvPr>
        </p:nvSpPr>
        <p:spPr bwMode="auto">
          <a:xfrm flipH="1">
            <a:off x="4998870" y="3707560"/>
            <a:ext cx="820201" cy="820201"/>
          </a:xfrm>
          <a:prstGeom prst="pie">
            <a:avLst>
              <a:gd name="adj1" fmla="val 5317352"/>
              <a:gd name="adj2" fmla="val 16200000"/>
            </a:avLst>
          </a:prstGeom>
          <a:solidFill>
            <a:schemeClr val="accent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49" name="Oval 148"/>
          <p:cNvSpPr>
            <a:spLocks noChangeArrowheads="1"/>
          </p:cNvSpPr>
          <p:nvPr>
            <p:custDataLst>
              <p:tags r:id="rId30"/>
            </p:custDataLst>
          </p:nvPr>
        </p:nvSpPr>
        <p:spPr bwMode="auto">
          <a:xfrm rot="1616353">
            <a:off x="5103784" y="3814530"/>
            <a:ext cx="607272" cy="607271"/>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50" name="Oval 149"/>
          <p:cNvSpPr>
            <a:spLocks noChangeArrowheads="1"/>
          </p:cNvSpPr>
          <p:nvPr>
            <p:custDataLst>
              <p:tags r:id="rId31"/>
            </p:custDataLst>
          </p:nvPr>
        </p:nvSpPr>
        <p:spPr bwMode="auto">
          <a:xfrm rot="1616353">
            <a:off x="5172967" y="3883713"/>
            <a:ext cx="468906" cy="468906"/>
          </a:xfrm>
          <a:prstGeom prst="ellipse">
            <a:avLst/>
          </a:prstGeom>
          <a:solidFill>
            <a:srgbClr val="FEA34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7" name="Oval 16"/>
          <p:cNvSpPr>
            <a:spLocks noChangeArrowheads="1"/>
          </p:cNvSpPr>
          <p:nvPr>
            <p:custDataLst>
              <p:tags r:id="rId32"/>
            </p:custDataLst>
          </p:nvPr>
        </p:nvSpPr>
        <p:spPr bwMode="auto">
          <a:xfrm>
            <a:off x="3744590" y="2290612"/>
            <a:ext cx="1299869" cy="1299868"/>
          </a:xfrm>
          <a:prstGeom prst="ellipse">
            <a:avLst/>
          </a:prstGeom>
          <a:solidFill>
            <a:schemeClr val="bg2"/>
          </a:solidFill>
          <a:ln w="14288" cap="flat">
            <a:noFill/>
            <a:prstDash val="solid"/>
            <a:miter lim="800000"/>
            <a:headEnd/>
            <a:tailEnd/>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8" name="Oval 17"/>
          <p:cNvSpPr>
            <a:spLocks noChangeArrowheads="1"/>
          </p:cNvSpPr>
          <p:nvPr>
            <p:custDataLst>
              <p:tags r:id="rId33"/>
            </p:custDataLst>
          </p:nvPr>
        </p:nvSpPr>
        <p:spPr bwMode="auto">
          <a:xfrm>
            <a:off x="3857389" y="2403410"/>
            <a:ext cx="1074272" cy="1074272"/>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20" name="TextBox 214"/>
          <p:cNvSpPr txBox="1">
            <a:spLocks/>
          </p:cNvSpPr>
          <p:nvPr>
            <p:custDataLst>
              <p:tags r:id="rId34"/>
            </p:custDataLst>
          </p:nvPr>
        </p:nvSpPr>
        <p:spPr>
          <a:xfrm>
            <a:off x="4072259" y="2853448"/>
            <a:ext cx="658281"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smtClean="0"/>
              <a:t>Training</a:t>
            </a:r>
            <a:endParaRPr lang="en-US" sz="1200" b="1" dirty="0"/>
          </a:p>
        </p:txBody>
      </p:sp>
      <p:sp>
        <p:nvSpPr>
          <p:cNvPr id="124" name="TextBox 123"/>
          <p:cNvSpPr txBox="1">
            <a:spLocks/>
          </p:cNvSpPr>
          <p:nvPr>
            <p:custDataLst>
              <p:tags r:id="rId35"/>
            </p:custDataLst>
          </p:nvPr>
        </p:nvSpPr>
        <p:spPr>
          <a:xfrm>
            <a:off x="7093996" y="1642389"/>
            <a:ext cx="1635935" cy="215444"/>
          </a:xfrm>
          <a:prstGeom prst="rect">
            <a:avLst/>
          </a:prstGeom>
          <a:noFill/>
        </p:spPr>
        <p:txBody>
          <a:bodyPr vert="horz" wrap="square" lIns="0" tIns="0" rIns="0" bIns="0" rtlCol="0">
            <a:spAutoFit/>
          </a:bodyPr>
          <a:lstStyle/>
          <a:p>
            <a:pPr>
              <a:spcBef>
                <a:spcPts val="432"/>
              </a:spcBef>
              <a:buClr>
                <a:schemeClr val="bg1">
                  <a:lumMod val="50000"/>
                </a:schemeClr>
              </a:buClr>
            </a:pPr>
            <a:r>
              <a:rPr lang="en-US" sz="1400" dirty="0"/>
              <a:t>What is </a:t>
            </a:r>
            <a:r>
              <a:rPr lang="en-US" sz="1400" dirty="0" smtClean="0"/>
              <a:t>Quality?</a:t>
            </a:r>
            <a:endParaRPr lang="en-US" sz="1400" dirty="0"/>
          </a:p>
        </p:txBody>
      </p:sp>
      <p:sp>
        <p:nvSpPr>
          <p:cNvPr id="127" name="TextBox 126"/>
          <p:cNvSpPr txBox="1">
            <a:spLocks/>
          </p:cNvSpPr>
          <p:nvPr>
            <p:custDataLst>
              <p:tags r:id="rId36"/>
            </p:custDataLst>
          </p:nvPr>
        </p:nvSpPr>
        <p:spPr>
          <a:xfrm>
            <a:off x="7093997" y="2831360"/>
            <a:ext cx="1635934" cy="430887"/>
          </a:xfrm>
          <a:prstGeom prst="rect">
            <a:avLst/>
          </a:prstGeom>
          <a:noFill/>
        </p:spPr>
        <p:txBody>
          <a:bodyPr vert="horz" wrap="square" lIns="0" tIns="0" rIns="0" bIns="0" rtlCol="0">
            <a:spAutoFit/>
          </a:bodyPr>
          <a:lstStyle/>
          <a:p>
            <a:pPr>
              <a:spcBef>
                <a:spcPts val="432"/>
              </a:spcBef>
              <a:buClr>
                <a:schemeClr val="bg1">
                  <a:lumMod val="50000"/>
                </a:schemeClr>
              </a:buClr>
            </a:pPr>
            <a:r>
              <a:rPr lang="en-US" sz="1400" dirty="0"/>
              <a:t>What is Quality </a:t>
            </a:r>
            <a:r>
              <a:rPr lang="en-US" sz="1400" dirty="0" smtClean="0"/>
              <a:t>Management?</a:t>
            </a:r>
            <a:endParaRPr lang="en-US" sz="1400" dirty="0"/>
          </a:p>
        </p:txBody>
      </p:sp>
      <p:sp>
        <p:nvSpPr>
          <p:cNvPr id="129" name="TextBox 128"/>
          <p:cNvSpPr txBox="1">
            <a:spLocks/>
          </p:cNvSpPr>
          <p:nvPr>
            <p:custDataLst>
              <p:tags r:id="rId37"/>
            </p:custDataLst>
          </p:nvPr>
        </p:nvSpPr>
        <p:spPr>
          <a:xfrm>
            <a:off x="414217" y="3755352"/>
            <a:ext cx="1270000" cy="861774"/>
          </a:xfrm>
          <a:prstGeom prst="rect">
            <a:avLst/>
          </a:prstGeom>
          <a:noFill/>
        </p:spPr>
        <p:txBody>
          <a:bodyPr vert="horz" wrap="square" lIns="0" tIns="0" rIns="0" bIns="0" rtlCol="0">
            <a:spAutoFit/>
          </a:bodyPr>
          <a:lstStyle/>
          <a:p>
            <a:pPr algn="r">
              <a:spcBef>
                <a:spcPts val="432"/>
              </a:spcBef>
              <a:buClr>
                <a:schemeClr val="bg1">
                  <a:lumMod val="50000"/>
                </a:schemeClr>
              </a:buClr>
            </a:pPr>
            <a:r>
              <a:rPr lang="en-US" sz="1400" dirty="0"/>
              <a:t>What are Quality Policy and Quality </a:t>
            </a:r>
            <a:r>
              <a:rPr lang="en-US" sz="1400" dirty="0" smtClean="0"/>
              <a:t>Objectives?</a:t>
            </a:r>
            <a:endParaRPr lang="en-US" sz="1400" dirty="0"/>
          </a:p>
        </p:txBody>
      </p:sp>
      <p:sp>
        <p:nvSpPr>
          <p:cNvPr id="163" name="TextBox 162"/>
          <p:cNvSpPr txBox="1">
            <a:spLocks/>
          </p:cNvSpPr>
          <p:nvPr>
            <p:custDataLst>
              <p:tags r:id="rId38"/>
            </p:custDataLst>
          </p:nvPr>
        </p:nvSpPr>
        <p:spPr>
          <a:xfrm>
            <a:off x="414217" y="1410721"/>
            <a:ext cx="1270000" cy="861774"/>
          </a:xfrm>
          <a:prstGeom prst="rect">
            <a:avLst/>
          </a:prstGeom>
          <a:noFill/>
        </p:spPr>
        <p:txBody>
          <a:bodyPr vert="horz" wrap="square" lIns="0" tIns="0" rIns="0" bIns="0" rtlCol="0">
            <a:spAutoFit/>
          </a:bodyPr>
          <a:lstStyle/>
          <a:p>
            <a:pPr lvl="0" algn="r" defTabSz="914400" fontAlgn="base">
              <a:spcBef>
                <a:spcPct val="0"/>
              </a:spcBef>
              <a:spcAft>
                <a:spcPct val="0"/>
              </a:spcAft>
              <a:defRPr/>
            </a:pPr>
            <a:r>
              <a:rPr lang="en-US" sz="1400" kern="0" dirty="0"/>
              <a:t>What is ISO 9001 and the certification </a:t>
            </a:r>
            <a:r>
              <a:rPr lang="en-US" sz="1400" kern="0" dirty="0" smtClean="0"/>
              <a:t>process?</a:t>
            </a:r>
            <a:endParaRPr lang="en-US" sz="1400" kern="0" dirty="0"/>
          </a:p>
        </p:txBody>
      </p:sp>
      <p:sp>
        <p:nvSpPr>
          <p:cNvPr id="164" name="TextBox 163"/>
          <p:cNvSpPr txBox="1">
            <a:spLocks/>
          </p:cNvSpPr>
          <p:nvPr>
            <p:custDataLst>
              <p:tags r:id="rId39"/>
            </p:custDataLst>
          </p:nvPr>
        </p:nvSpPr>
        <p:spPr>
          <a:xfrm>
            <a:off x="414217" y="2616428"/>
            <a:ext cx="1270000" cy="861774"/>
          </a:xfrm>
          <a:prstGeom prst="rect">
            <a:avLst/>
          </a:prstGeom>
          <a:noFill/>
        </p:spPr>
        <p:txBody>
          <a:bodyPr vert="horz" wrap="square" lIns="0" tIns="0" rIns="0" bIns="0" rtlCol="0">
            <a:spAutoFit/>
          </a:bodyPr>
          <a:lstStyle/>
          <a:p>
            <a:pPr algn="r">
              <a:spcBef>
                <a:spcPts val="432"/>
              </a:spcBef>
              <a:buClr>
                <a:schemeClr val="bg1">
                  <a:lumMod val="50000"/>
                </a:schemeClr>
              </a:buClr>
            </a:pPr>
            <a:r>
              <a:rPr lang="en-US" sz="1400" dirty="0"/>
              <a:t>How are internal and external audits </a:t>
            </a:r>
            <a:r>
              <a:rPr lang="en-US" sz="1400" dirty="0" smtClean="0"/>
              <a:t>conducted?</a:t>
            </a:r>
            <a:endParaRPr lang="en-US" sz="1400" dirty="0"/>
          </a:p>
        </p:txBody>
      </p:sp>
      <p:sp>
        <p:nvSpPr>
          <p:cNvPr id="165" name="TextBox 164"/>
          <p:cNvSpPr txBox="1">
            <a:spLocks/>
          </p:cNvSpPr>
          <p:nvPr>
            <p:custDataLst>
              <p:tags r:id="rId40"/>
            </p:custDataLst>
          </p:nvPr>
        </p:nvSpPr>
        <p:spPr>
          <a:xfrm>
            <a:off x="7093997" y="3935264"/>
            <a:ext cx="1635934" cy="646331"/>
          </a:xfrm>
          <a:prstGeom prst="rect">
            <a:avLst/>
          </a:prstGeom>
          <a:noFill/>
        </p:spPr>
        <p:txBody>
          <a:bodyPr vert="horz" wrap="square" lIns="0" tIns="0" rIns="0" bIns="0" rtlCol="0">
            <a:spAutoFit/>
          </a:bodyPr>
          <a:lstStyle/>
          <a:p>
            <a:pPr>
              <a:spcBef>
                <a:spcPts val="432"/>
              </a:spcBef>
              <a:buClr>
                <a:schemeClr val="bg1">
                  <a:lumMod val="50000"/>
                </a:schemeClr>
              </a:buClr>
            </a:pPr>
            <a:r>
              <a:rPr lang="en-US" sz="1400" dirty="0"/>
              <a:t>What is SAG‘s Quality Management </a:t>
            </a:r>
            <a:r>
              <a:rPr lang="en-US" sz="1400" dirty="0" smtClean="0"/>
              <a:t>System?</a:t>
            </a:r>
            <a:endParaRPr lang="en-US" sz="1400" dirty="0"/>
          </a:p>
        </p:txBody>
      </p:sp>
      <p:sp>
        <p:nvSpPr>
          <p:cNvPr id="6" name="Title 5"/>
          <p:cNvSpPr>
            <a:spLocks noGrp="1"/>
          </p:cNvSpPr>
          <p:nvPr>
            <p:ph type="title"/>
            <p:custDataLst>
              <p:tags r:id="rId41"/>
            </p:custDataLst>
          </p:nvPr>
        </p:nvSpPr>
        <p:spPr/>
        <p:txBody>
          <a:bodyPr/>
          <a:lstStyle/>
          <a:p>
            <a:r>
              <a:rPr lang="en-US" dirty="0" smtClean="0"/>
              <a:t>Quality Management System</a:t>
            </a:r>
            <a:endParaRPr lang="en-US" dirty="0"/>
          </a:p>
        </p:txBody>
      </p:sp>
      <p:sp>
        <p:nvSpPr>
          <p:cNvPr id="2" name="Footer Placeholder 1"/>
          <p:cNvSpPr>
            <a:spLocks noGrp="1"/>
          </p:cNvSpPr>
          <p:nvPr>
            <p:ph type="ftr" sz="quarter" idx="12"/>
            <p:custDataLst>
              <p:tags r:id="rId42"/>
            </p:custDataLst>
          </p:nvPr>
        </p:nvSpPr>
        <p:spPr/>
        <p:txBody>
          <a:bodyPr/>
          <a:lstStyle/>
          <a:p>
            <a:r>
              <a:rPr lang="en-US" smtClean="0"/>
              <a:t>© 2018 Software AG. All rights reserved. For internal use only</a:t>
            </a:r>
            <a:endParaRPr lang="en-US" dirty="0" smtClean="0"/>
          </a:p>
        </p:txBody>
      </p:sp>
      <p:sp>
        <p:nvSpPr>
          <p:cNvPr id="5" name="Text Placeholder 4"/>
          <p:cNvSpPr>
            <a:spLocks noGrp="1"/>
          </p:cNvSpPr>
          <p:nvPr>
            <p:ph type="body" sz="quarter" idx="13"/>
            <p:custDataLst>
              <p:tags r:id="rId43"/>
            </p:custDataLst>
          </p:nvPr>
        </p:nvSpPr>
        <p:spPr/>
        <p:txBody>
          <a:bodyPr/>
          <a:lstStyle/>
          <a:p>
            <a:r>
              <a:rPr lang="en-US" dirty="0"/>
              <a:t>What you should know after this </a:t>
            </a:r>
            <a:r>
              <a:rPr lang="en-US" dirty="0" smtClean="0"/>
              <a:t>training</a:t>
            </a:r>
            <a:endParaRPr lang="en-US" dirty="0"/>
          </a:p>
        </p:txBody>
      </p:sp>
    </p:spTree>
    <p:custDataLst>
      <p:custData r:id="rId1"/>
    </p:custDataLst>
    <p:extLst>
      <p:ext uri="{BB962C8B-B14F-4D97-AF65-F5344CB8AC3E}">
        <p14:creationId xmlns:p14="http://schemas.microsoft.com/office/powerpoint/2010/main" val="3801997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256" name="Rechteck 255"/>
          <p:cNvSpPr/>
          <p:nvPr>
            <p:custDataLst>
              <p:tags r:id="rId16"/>
            </p:custDataLst>
          </p:nvPr>
        </p:nvSpPr>
        <p:spPr>
          <a:xfrm>
            <a:off x="881542" y="1534247"/>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What is Quality?</a:t>
            </a:r>
            <a:endParaRPr lang="de-DE" sz="1300" dirty="0">
              <a:solidFill>
                <a:schemeClr val="tx1"/>
              </a:solidFill>
            </a:endParaRPr>
          </a:p>
        </p:txBody>
      </p:sp>
      <p:sp>
        <p:nvSpPr>
          <p:cNvPr id="257" name="Diagonal liegende Ecken des Rechtecks abrunden 256"/>
          <p:cNvSpPr/>
          <p:nvPr>
            <p:custDataLst>
              <p:tags r:id="rId17"/>
            </p:custDataLst>
          </p:nvPr>
        </p:nvSpPr>
        <p:spPr>
          <a:xfrm>
            <a:off x="466308" y="1534247"/>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258" name="Rechteck 257"/>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12</a:t>
            </a:r>
            <a:endParaRPr lang="de-DE" sz="1300" dirty="0">
              <a:solidFill>
                <a:schemeClr val="tx1"/>
              </a:solidFill>
            </a:endParaRPr>
          </a:p>
        </p:txBody>
      </p:sp>
      <p:sp>
        <p:nvSpPr>
          <p:cNvPr id="259" name="Rechteck 258"/>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260" name="Diagonal liegende Ecken des Rechtecks abrunden 259"/>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261" name="Rechteck 260"/>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262" name="Rechteck 261"/>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263" name="Diagonal liegende Ecken des Rechtecks abrunden 262"/>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264" name="Rechteck 263"/>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265" name="Rechteck 264"/>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266" name="Diagonal liegende Ecken des Rechtecks abrunden 265"/>
          <p:cNvSpPr/>
          <p:nvPr>
            <p:custDataLst>
              <p:tags r:id="rId26"/>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267" name="Rechteck 266"/>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268" name="Rechteck 267"/>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269" name="Diagonal liegende Ecken des Rechtecks abrunden 268"/>
          <p:cNvSpPr/>
          <p:nvPr>
            <p:custDataLst>
              <p:tags r:id="rId29"/>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270" name="Rechteck 269"/>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271" name="Rechteck 270"/>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272" name="Diagonal liegende Ecken des Rechtecks abrunden 271"/>
          <p:cNvSpPr/>
          <p:nvPr>
            <p:custDataLst>
              <p:tags r:id="rId32"/>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273" name="Rechteck 272"/>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274" name="Rechteck 273"/>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275" name="Diagonal liegende Ecken des Rechtecks abrunden 274"/>
          <p:cNvSpPr/>
          <p:nvPr>
            <p:custDataLst>
              <p:tags r:id="rId35"/>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276" name="Rechteck 27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tags r:id="rId2"/>
    </p:custDataLst>
    <p:extLst>
      <p:ext uri="{BB962C8B-B14F-4D97-AF65-F5344CB8AC3E}">
        <p14:creationId xmlns:p14="http://schemas.microsoft.com/office/powerpoint/2010/main" val="13534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custDataLst>
              <p:tags r:id="rId2"/>
            </p:custDataLst>
          </p:nvPr>
        </p:nvPicPr>
        <p:blipFill rotWithShape="1">
          <a:blip r:embed="rId7">
            <a:extLst>
              <a:ext uri="{28A0092B-C50C-407E-A947-70E740481C1C}">
                <a14:useLocalDpi xmlns:a14="http://schemas.microsoft.com/office/drawing/2010/main" val="0"/>
              </a:ext>
            </a:extLst>
          </a:blip>
          <a:srcRect l="4390"/>
          <a:stretch/>
        </p:blipFill>
        <p:spPr bwMode="auto">
          <a:xfrm>
            <a:off x="0" y="0"/>
            <a:ext cx="9144000" cy="473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3"/>
            <p:custDataLst>
              <p:tags r:id="rId3"/>
            </p:custDataLst>
          </p:nvPr>
        </p:nvSpPr>
        <p:spPr/>
        <p:txBody>
          <a:bodyPr/>
          <a:lstStyle/>
          <a:p>
            <a:r>
              <a:rPr lang="en-US" smtClean="0"/>
              <a:t>© 2018 Software AG. All rights reserved. For internal use only</a:t>
            </a:r>
            <a:endParaRPr lang="en-US" dirty="0" smtClean="0"/>
          </a:p>
        </p:txBody>
      </p:sp>
      <p:sp>
        <p:nvSpPr>
          <p:cNvPr id="3" name="Titel 2"/>
          <p:cNvSpPr>
            <a:spLocks noGrp="1"/>
          </p:cNvSpPr>
          <p:nvPr>
            <p:ph type="title"/>
            <p:custDataLst>
              <p:tags r:id="rId4"/>
            </p:custDataLst>
          </p:nvPr>
        </p:nvSpPr>
        <p:spPr/>
        <p:txBody>
          <a:bodyPr/>
          <a:lstStyle/>
          <a:p>
            <a:r>
              <a:rPr lang="en-US" dirty="0" smtClean="0"/>
              <a:t>Quality</a:t>
            </a:r>
            <a:endParaRPr lang="en-US" dirty="0"/>
          </a:p>
        </p:txBody>
      </p:sp>
    </p:spTree>
    <p:custDataLst>
      <p:custData r:id="rId1"/>
    </p:custDataLst>
    <p:extLst>
      <p:ext uri="{BB962C8B-B14F-4D97-AF65-F5344CB8AC3E}">
        <p14:creationId xmlns:p14="http://schemas.microsoft.com/office/powerpoint/2010/main" val="3207412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sz="2200" dirty="0" smtClean="0"/>
              <a:t>Dis</a:t>
            </a:r>
            <a:r>
              <a:rPr lang="en-US" sz="2200" dirty="0"/>
              <a:t>cuss</a:t>
            </a:r>
            <a:r>
              <a:rPr lang="en-US" sz="2200" dirty="0" smtClean="0"/>
              <a:t>ion</a:t>
            </a:r>
            <a:endParaRPr lang="en-US" sz="2200"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4" name="Text Placeholder 3"/>
          <p:cNvSpPr>
            <a:spLocks noGrp="1"/>
          </p:cNvSpPr>
          <p:nvPr>
            <p:ph type="body" sz="quarter" idx="13"/>
            <p:custDataLst>
              <p:tags r:id="rId3"/>
            </p:custDataLst>
          </p:nvPr>
        </p:nvSpPr>
        <p:spPr/>
        <p:txBody>
          <a:bodyPr/>
          <a:lstStyle/>
          <a:p>
            <a:endParaRPr lang="en-US"/>
          </a:p>
        </p:txBody>
      </p:sp>
      <p:sp>
        <p:nvSpPr>
          <p:cNvPr id="6" name="Round Diagonal Corner Rectangle 56"/>
          <p:cNvSpPr>
            <a:spLocks/>
          </p:cNvSpPr>
          <p:nvPr>
            <p:custDataLst>
              <p:tags r:id="rId4"/>
            </p:custDataLst>
          </p:nvPr>
        </p:nvSpPr>
        <p:spPr>
          <a:xfrm>
            <a:off x="2818036" y="1371499"/>
            <a:ext cx="5909585" cy="2468587"/>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271463" lvl="4" indent="0">
              <a:buNone/>
            </a:pPr>
            <a:r>
              <a:rPr lang="en-US" sz="2400" b="1" dirty="0">
                <a:solidFill>
                  <a:schemeClr val="bg2">
                    <a:lumMod val="75000"/>
                  </a:schemeClr>
                </a:solidFill>
              </a:rPr>
              <a:t>What do you mean when you talk </a:t>
            </a:r>
            <a:r>
              <a:rPr lang="en-US" sz="2400" b="1" dirty="0" smtClean="0">
                <a:solidFill>
                  <a:schemeClr val="bg2">
                    <a:lumMod val="75000"/>
                  </a:schemeClr>
                </a:solidFill>
              </a:rPr>
              <a:t>about </a:t>
            </a:r>
            <a:r>
              <a:rPr lang="en-US" sz="2400" b="1" dirty="0">
                <a:solidFill>
                  <a:schemeClr val="bg2">
                    <a:lumMod val="75000"/>
                  </a:schemeClr>
                </a:solidFill>
              </a:rPr>
              <a:t>„Quality“?</a:t>
            </a:r>
          </a:p>
        </p:txBody>
      </p:sp>
      <p:pic>
        <p:nvPicPr>
          <p:cNvPr id="10" name="Grafik 9"/>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466786" y="1496521"/>
            <a:ext cx="2218542" cy="2218542"/>
          </a:xfrm>
          <a:prstGeom prst="rect">
            <a:avLst/>
          </a:prstGeom>
        </p:spPr>
      </p:pic>
    </p:spTree>
    <p:extLst>
      <p:ext uri="{BB962C8B-B14F-4D97-AF65-F5344CB8AC3E}">
        <p14:creationId xmlns:p14="http://schemas.microsoft.com/office/powerpoint/2010/main" val="8738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custDataLst>
              <p:tags r:id="rId1"/>
            </p:custDataLst>
          </p:nvPr>
        </p:nvSpPr>
        <p:spPr/>
        <p:txBody>
          <a:bodyPr/>
          <a:lstStyle/>
          <a:p>
            <a:r>
              <a:rPr lang="en-US" sz="2400" dirty="0" smtClean="0"/>
              <a:t>The Concept of Quality </a:t>
            </a:r>
            <a:endParaRPr lang="en-US" sz="2400" dirty="0"/>
          </a:p>
        </p:txBody>
      </p:sp>
      <p:sp>
        <p:nvSpPr>
          <p:cNvPr id="3" name="Footer Placeholder 2"/>
          <p:cNvSpPr>
            <a:spLocks noGrp="1"/>
          </p:cNvSpPr>
          <p:nvPr>
            <p:ph type="ftr" sz="quarter" idx="12"/>
            <p:custDataLst>
              <p:tags r:id="rId2"/>
            </p:custDataLst>
          </p:nvPr>
        </p:nvSpPr>
        <p:spPr/>
        <p:txBody>
          <a:bodyPr/>
          <a:lstStyle/>
          <a:p>
            <a:pPr>
              <a:defRPr/>
            </a:pPr>
            <a:r>
              <a:rPr lang="en-US" smtClean="0"/>
              <a:t>© 2018 Software AG. All rights reserved. For internal use only</a:t>
            </a:r>
            <a:endParaRPr lang="en-US" dirty="0"/>
          </a:p>
        </p:txBody>
      </p:sp>
      <p:sp>
        <p:nvSpPr>
          <p:cNvPr id="5" name="Text Placeholder 4"/>
          <p:cNvSpPr>
            <a:spLocks noGrp="1"/>
          </p:cNvSpPr>
          <p:nvPr>
            <p:ph type="body" sz="quarter" idx="13"/>
            <p:custDataLst>
              <p:tags r:id="rId3"/>
            </p:custDataLst>
          </p:nvPr>
        </p:nvSpPr>
        <p:spPr/>
        <p:txBody>
          <a:bodyPr/>
          <a:lstStyle/>
          <a:p>
            <a:r>
              <a:rPr lang="en-US" sz="2000" dirty="0"/>
              <a:t>5 Views (GARVIN )</a:t>
            </a:r>
            <a:endParaRPr lang="en-US" dirty="0"/>
          </a:p>
        </p:txBody>
      </p:sp>
      <p:graphicFrame>
        <p:nvGraphicFramePr>
          <p:cNvPr id="2" name="Diagramm 1"/>
          <p:cNvGraphicFramePr>
            <a:graphicFrameLocks/>
          </p:cNvGraphicFramePr>
          <p:nvPr>
            <p:custDataLst>
              <p:tags r:id="rId4"/>
            </p:custDataLst>
            <p:extLst>
              <p:ext uri="{D42A27DB-BD31-4B8C-83A1-F6EECF244321}">
                <p14:modId xmlns:p14="http://schemas.microsoft.com/office/powerpoint/2010/main" val="957361490"/>
              </p:ext>
            </p:extLst>
          </p:nvPr>
        </p:nvGraphicFramePr>
        <p:xfrm>
          <a:off x="396240" y="867410"/>
          <a:ext cx="803148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198992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ED73D9F-FDF8-423F-B89B-4885089EC1F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7C23E70D-1395-484C-ADCE-CCEF98C3563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0F3874DF-82DC-428A-9385-EA92E70F183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0B66D676-8417-4568-AC8E-90040C76AB0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6EC45503-5AAD-49A1-8F7C-FB7F682627D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EB144942-D7CB-4078-B4FC-B17BD21AB73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7139D860-20A6-4831-A63D-52F1CE7D723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graphicEl>
                                              <a:dgm id="{C7F9CEB0-CBA9-462A-A41F-E49D16CE8B0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D0FDC95E-9DD9-4759-8736-4A85C604750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667E800B-F80C-445D-A815-F4966653D28F}"/>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graphicEl>
                                              <a:dgm id="{706E675C-6177-4B39-9496-2C81FA2E37D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graphicEl>
                                              <a:dgm id="{D7897ABA-EEC1-4F87-9422-904726FAEBF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graphicEl>
                                              <a:dgm id="{7A0923A5-7443-496D-AE67-3825C0155504}"/>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7FD80029-0333-4C2B-B1F4-BEE5479205B0}"/>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graphicEl>
                                              <a:dgm id="{818E531F-4234-4FB8-B561-0A178AF5CBB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graphicEl>
                                              <a:dgm id="{E276602F-4015-4192-A556-515AE9C9CBB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graphicEl>
                                              <a:dgm id="{78075C59-3BB8-4485-870B-29A25659277C}"/>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graphicEl>
                                              <a:dgm id="{A2F69592-C3D1-43FD-926F-10CA186C14D1}"/>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graphicEl>
                                              <a:dgm id="{994B800D-9D76-44EA-9948-5A1C32CED098}"/>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graphicEl>
                                              <a:dgm id="{F18C7EB7-46A9-4D62-A457-C0B4D0C2C35D}"/>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graphicEl>
                                              <a:dgm id="{9C5864E6-8298-40DA-9816-07BC5F31AA3B}"/>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graphicEl>
                                              <a:dgm id="{0D33D293-2DF9-434D-95B4-CC1B0D435DAD}"/>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graphicEl>
                                              <a:dgm id="{2C0FD73F-74CC-4FA9-B1EB-FA11AACB1895}"/>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graphicEl>
                                              <a:dgm id="{A347702A-7E1B-4473-9F8E-067260F8DFB5}"/>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graphicEl>
                                              <a:dgm id="{AE00D37B-0430-45F7-A9F2-219565B0828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The Concept of Quality</a:t>
            </a:r>
            <a:endParaRPr lang="en-US" dirty="0"/>
          </a:p>
        </p:txBody>
      </p:sp>
      <p:sp>
        <p:nvSpPr>
          <p:cNvPr id="3" name="Inhaltsplatzhalter 2"/>
          <p:cNvSpPr>
            <a:spLocks noGrp="1"/>
          </p:cNvSpPr>
          <p:nvPr>
            <p:ph sz="quarter" idx="10"/>
            <p:custDataLst>
              <p:tags r:id="rId2"/>
            </p:custDataLst>
          </p:nvPr>
        </p:nvSpPr>
        <p:spPr/>
        <p:txBody>
          <a:bodyPr/>
          <a:lstStyle/>
          <a:p>
            <a:r>
              <a:rPr lang="en-US" b="1" i="1" dirty="0" smtClean="0"/>
              <a:t>Quality</a:t>
            </a:r>
            <a:r>
              <a:rPr lang="en-US" b="1" dirty="0" smtClean="0"/>
              <a:t>: „degree to which a set of inherent </a:t>
            </a:r>
            <a:r>
              <a:rPr lang="en-US" b="1" i="1" dirty="0" smtClean="0"/>
              <a:t>characteristics </a:t>
            </a:r>
            <a:r>
              <a:rPr lang="en-US" b="1" dirty="0" smtClean="0"/>
              <a:t>of an </a:t>
            </a:r>
            <a:r>
              <a:rPr lang="en-US" b="1" i="1" dirty="0" smtClean="0"/>
              <a:t>object </a:t>
            </a:r>
            <a:r>
              <a:rPr lang="en-US" b="1" dirty="0" smtClean="0"/>
              <a:t>fulfils </a:t>
            </a:r>
            <a:r>
              <a:rPr lang="en-US" b="1" i="1" dirty="0" smtClean="0"/>
              <a:t>requirements”</a:t>
            </a:r>
          </a:p>
          <a:p>
            <a:pPr marL="0" indent="0">
              <a:buNone/>
            </a:pPr>
            <a:endParaRPr lang="en-US" b="1" i="1" dirty="0" smtClean="0"/>
          </a:p>
          <a:p>
            <a:r>
              <a:rPr lang="en-US" i="1" dirty="0" smtClean="0"/>
              <a:t>Requirements: “</a:t>
            </a:r>
            <a:r>
              <a:rPr lang="en-US" dirty="0" smtClean="0"/>
              <a:t>…expectation that is stated, generally implied or obligatory”</a:t>
            </a:r>
          </a:p>
          <a:p>
            <a:pPr marL="0" indent="0">
              <a:buNone/>
            </a:pPr>
            <a:endParaRPr lang="en-US" dirty="0" smtClean="0"/>
          </a:p>
          <a:p>
            <a:r>
              <a:rPr lang="en-US" sz="1800" dirty="0" smtClean="0"/>
              <a:t>Requirements can be generated by different </a:t>
            </a:r>
            <a:r>
              <a:rPr lang="en-US" sz="1800" i="1" dirty="0" smtClean="0"/>
              <a:t>interested parties (customers, </a:t>
            </a:r>
            <a:r>
              <a:rPr lang="en-US" sz="1800" dirty="0" smtClean="0"/>
              <a:t>owners, people in an </a:t>
            </a:r>
            <a:r>
              <a:rPr lang="en-US" sz="1800" i="1" dirty="0" smtClean="0"/>
              <a:t>organization, suppliers, </a:t>
            </a:r>
            <a:r>
              <a:rPr lang="en-US" sz="1800" dirty="0" smtClean="0"/>
              <a:t>….)</a:t>
            </a:r>
          </a:p>
          <a:p>
            <a:endParaRPr lang="en-US" dirty="0" smtClean="0"/>
          </a:p>
          <a:p>
            <a:pPr>
              <a:buFont typeface="Wingdings" panose="05000000000000000000" pitchFamily="2" charset="2"/>
              <a:buChar char="Ø"/>
            </a:pPr>
            <a:r>
              <a:rPr lang="en-US" dirty="0" smtClean="0">
                <a:sym typeface="Wingdings" panose="05000000000000000000" pitchFamily="2" charset="2"/>
              </a:rPr>
              <a:t>The essence of quality is fulfilling requirements (not only from customers). But how can we be sure to know them all and to make sure that we meet them?</a:t>
            </a:r>
            <a:endParaRPr lang="en-US" sz="1800" dirty="0" smtClean="0"/>
          </a:p>
          <a:p>
            <a:endParaRPr lang="en-US" dirty="0"/>
          </a:p>
        </p:txBody>
      </p:sp>
      <p:sp>
        <p:nvSpPr>
          <p:cNvPr id="5" name="Footer Placeholder 4"/>
          <p:cNvSpPr>
            <a:spLocks noGrp="1"/>
          </p:cNvSpPr>
          <p:nvPr>
            <p:ph type="ftr" sz="quarter" idx="12"/>
            <p:custDataLst>
              <p:tags r:id="rId3"/>
            </p:custDataLst>
          </p:nvPr>
        </p:nvSpPr>
        <p:spPr/>
        <p:txBody>
          <a:bodyPr/>
          <a:lstStyle/>
          <a:p>
            <a:pPr>
              <a:defRPr/>
            </a:pPr>
            <a:r>
              <a:rPr lang="en-US" smtClean="0"/>
              <a:t>© 2018 Software AG. All rights reserved. For internal use only</a:t>
            </a:r>
            <a:endParaRPr lang="en-US" dirty="0"/>
          </a:p>
        </p:txBody>
      </p:sp>
      <p:sp>
        <p:nvSpPr>
          <p:cNvPr id="4" name="Text Placeholder 3"/>
          <p:cNvSpPr>
            <a:spLocks noGrp="1"/>
          </p:cNvSpPr>
          <p:nvPr>
            <p:ph type="body" sz="quarter" idx="13"/>
            <p:custDataLst>
              <p:tags r:id="rId4"/>
            </p:custDataLst>
          </p:nvPr>
        </p:nvSpPr>
        <p:spPr/>
        <p:txBody>
          <a:bodyPr/>
          <a:lstStyle/>
          <a:p>
            <a:r>
              <a:rPr lang="en-US" dirty="0" smtClean="0"/>
              <a:t>ISO </a:t>
            </a:r>
            <a:r>
              <a:rPr lang="en-US" dirty="0"/>
              <a:t>9001:2015</a:t>
            </a:r>
          </a:p>
        </p:txBody>
      </p:sp>
    </p:spTree>
    <p:extLst>
      <p:ext uri="{BB962C8B-B14F-4D97-AF65-F5344CB8AC3E}">
        <p14:creationId xmlns:p14="http://schemas.microsoft.com/office/powerpoint/2010/main" val="4090198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
            </p:custDataLst>
          </p:nvPr>
        </p:nvSpPr>
        <p:spPr/>
        <p:txBody>
          <a:bodyPr/>
          <a:lstStyle/>
          <a:p>
            <a:r>
              <a:rPr lang="en-US" dirty="0" smtClean="0"/>
              <a:t>The Concept of Quality </a:t>
            </a:r>
            <a:endParaRPr lang="en-US" dirty="0"/>
          </a:p>
        </p:txBody>
      </p:sp>
      <p:sp>
        <p:nvSpPr>
          <p:cNvPr id="3" name="Content Placeholder 2"/>
          <p:cNvSpPr>
            <a:spLocks noGrp="1"/>
          </p:cNvSpPr>
          <p:nvPr>
            <p:ph sz="quarter" idx="10"/>
            <p:custDataLst>
              <p:tags r:id="rId2"/>
            </p:custDataLst>
          </p:nvPr>
        </p:nvSpPr>
        <p:spPr/>
        <p:txBody>
          <a:bodyPr/>
          <a:lstStyle/>
          <a:p>
            <a:pPr marL="285750" indent="-285750"/>
            <a:r>
              <a:rPr lang="en-US" dirty="0" smtClean="0"/>
              <a:t>Principle: The system of quality is prevention</a:t>
            </a:r>
          </a:p>
          <a:p>
            <a:pPr marL="285750" indent="-285750"/>
            <a:r>
              <a:rPr lang="en-US" dirty="0" smtClean="0">
                <a:solidFill>
                  <a:schemeClr val="accent1">
                    <a:lumMod val="75000"/>
                  </a:schemeClr>
                </a:solidFill>
              </a:rPr>
              <a:t>But prevention means cost – does quality management make the product more expensive?</a:t>
            </a:r>
          </a:p>
          <a:p>
            <a:pPr marL="285750" indent="-285750"/>
            <a:r>
              <a:rPr lang="en-US" dirty="0" smtClean="0"/>
              <a:t>No: The measurement of quality is the reduction of the price of nonconformance</a:t>
            </a:r>
          </a:p>
          <a:p>
            <a:pPr marL="285750" indent="-285750"/>
            <a:r>
              <a:rPr lang="en-US" dirty="0" smtClean="0"/>
              <a:t>     …. </a:t>
            </a:r>
            <a:r>
              <a:rPr lang="en-US" b="1" dirty="0" smtClean="0"/>
              <a:t>good quality management principles </a:t>
            </a:r>
            <a:r>
              <a:rPr lang="en-US" dirty="0" smtClean="0"/>
              <a:t>will see savings returns that more than pay for the cost of the quality system: "</a:t>
            </a:r>
            <a:r>
              <a:rPr lang="en-US" b="1" dirty="0" smtClean="0"/>
              <a:t>quality is free</a:t>
            </a:r>
            <a:r>
              <a:rPr lang="en-US" dirty="0" smtClean="0"/>
              <a:t>". </a:t>
            </a:r>
          </a:p>
          <a:p>
            <a:pPr marL="285750" indent="-285750"/>
            <a:endParaRPr lang="en-US" dirty="0" smtClean="0"/>
          </a:p>
          <a:p>
            <a:pPr marL="285750" indent="-285750"/>
            <a:r>
              <a:rPr lang="en-US" dirty="0" smtClean="0"/>
              <a:t>Because it is less expensive to do it right the first time than to pay for rework and repairs.</a:t>
            </a:r>
          </a:p>
          <a:p>
            <a:pPr marL="285750" indent="-285750" algn="r">
              <a:spcBef>
                <a:spcPct val="0"/>
              </a:spcBef>
              <a:buNone/>
            </a:pPr>
            <a:r>
              <a:rPr lang="en-US" dirty="0" smtClean="0"/>
              <a:t>Philip Crosby</a:t>
            </a:r>
          </a:p>
          <a:p>
            <a:endParaRPr lang="en-US" dirty="0"/>
          </a:p>
        </p:txBody>
      </p:sp>
      <p:sp>
        <p:nvSpPr>
          <p:cNvPr id="2" name="Footer Placeholder 1"/>
          <p:cNvSpPr>
            <a:spLocks noGrp="1"/>
          </p:cNvSpPr>
          <p:nvPr>
            <p:ph type="ftr" sz="quarter" idx="12"/>
            <p:custDataLst>
              <p:tags r:id="rId3"/>
            </p:custDataLst>
          </p:nvPr>
        </p:nvSpPr>
        <p:spPr/>
        <p:txBody>
          <a:bodyPr/>
          <a:lstStyle/>
          <a:p>
            <a:pPr>
              <a:defRPr/>
            </a:pPr>
            <a:r>
              <a:rPr lang="en-US" smtClean="0"/>
              <a:t>© 2018 Software AG. All rights reserved. For internal use only</a:t>
            </a:r>
            <a:endParaRPr lang="en-US" dirty="0"/>
          </a:p>
        </p:txBody>
      </p:sp>
      <p:sp>
        <p:nvSpPr>
          <p:cNvPr id="4" name="Text Placeholder 3"/>
          <p:cNvSpPr>
            <a:spLocks noGrp="1"/>
          </p:cNvSpPr>
          <p:nvPr>
            <p:ph type="body" sz="quarter" idx="13"/>
            <p:custDataLst>
              <p:tags r:id="rId4"/>
            </p:custDataLst>
          </p:nvPr>
        </p:nvSpPr>
        <p:spPr/>
        <p:txBody>
          <a:bodyPr/>
          <a:lstStyle/>
          <a:p>
            <a:r>
              <a:rPr lang="en-US" dirty="0"/>
              <a:t>Doing It Right The First Time</a:t>
            </a:r>
          </a:p>
          <a:p>
            <a:endParaRPr lang="en-US" dirty="0"/>
          </a:p>
        </p:txBody>
      </p:sp>
      <p:sp>
        <p:nvSpPr>
          <p:cNvPr id="29700" name="Rectangle 4"/>
          <p:cNvSpPr>
            <a:spLocks noChangeArrowheads="1"/>
          </p:cNvSpPr>
          <p:nvPr>
            <p:custDataLst>
              <p:tags r:id="rId5"/>
            </p:custDataLst>
          </p:nvPr>
        </p:nvSpPr>
        <p:spPr bwMode="auto">
          <a:xfrm>
            <a:off x="417514" y="1053928"/>
            <a:ext cx="7775575" cy="371871"/>
          </a:xfrm>
          <a:prstGeom prst="rect">
            <a:avLst/>
          </a:prstGeom>
          <a:noFill/>
          <a:ln w="12700">
            <a:noFill/>
            <a:miter lim="800000"/>
            <a:headEnd/>
            <a:tailEnd/>
          </a:ln>
          <a:effectLst/>
        </p:spPr>
        <p:txBody>
          <a:bodyPr lIns="90488" tIns="44450" rIns="90488" bIns="44450"/>
          <a:lstStyle/>
          <a:p>
            <a:pPr marL="285750" indent="-285750" algn="l">
              <a:spcBef>
                <a:spcPct val="0"/>
              </a:spcBef>
              <a:buFont typeface="Wingdings" pitchFamily="2" charset="2"/>
              <a:buNone/>
            </a:pPr>
            <a:endParaRPr lang="en-US" sz="1700" dirty="0">
              <a:solidFill>
                <a:srgbClr val="C00000"/>
              </a:solidFill>
            </a:endParaRPr>
          </a:p>
        </p:txBody>
      </p:sp>
    </p:spTree>
    <p:extLst>
      <p:ext uri="{BB962C8B-B14F-4D97-AF65-F5344CB8AC3E}">
        <p14:creationId xmlns:p14="http://schemas.microsoft.com/office/powerpoint/2010/main" val="10070260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9700">
                                            <p:txEl>
                                              <p:pRg st="0" end="0"/>
                                            </p:txEl>
                                          </p:spTgt>
                                        </p:tgtEl>
                                        <p:attrNameLst>
                                          <p:attrName>style.visibility</p:attrName>
                                        </p:attrNameLst>
                                      </p:cBhvr>
                                      <p:to>
                                        <p:strVal val="visible"/>
                                      </p:to>
                                    </p:set>
                                    <p:anim calcmode="lin" valueType="num">
                                      <p:cBhvr additive="base">
                                        <p:cTn id="7" dur="10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970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4"/>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5"/>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6"/>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7"/>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8"/>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ActiveItemMarker"/>
          <p:cNvCxnSpPr/>
          <p:nvPr>
            <p:custDataLst>
              <p:tags r:id="rId9"/>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10"/>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1"/>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2"/>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3"/>
            </p:custDataLst>
          </p:nvPr>
        </p:nvSpPr>
        <p:spPr/>
        <p:txBody>
          <a:bodyPr/>
          <a:lstStyle/>
          <a:p>
            <a:endParaRPr lang="de-DE"/>
          </a:p>
        </p:txBody>
      </p:sp>
      <p:sp>
        <p:nvSpPr>
          <p:cNvPr id="29" name="Rechteck 28"/>
          <p:cNvSpPr/>
          <p:nvPr>
            <p:custDataLst>
              <p:tags r:id="rId14"/>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5"/>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6"/>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7"/>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8"/>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9"/>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20"/>
            </p:custDataLst>
          </p:nvPr>
        </p:nvSpPr>
        <p:spPr>
          <a:xfrm>
            <a:off x="881542" y="1936605"/>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What is Quality Management?</a:t>
            </a:r>
            <a:endParaRPr lang="de-DE" sz="1300" dirty="0">
              <a:solidFill>
                <a:schemeClr val="tx1"/>
              </a:solidFill>
            </a:endParaRPr>
          </a:p>
        </p:txBody>
      </p:sp>
      <p:sp>
        <p:nvSpPr>
          <p:cNvPr id="36" name="Diagonal liegende Ecken des Rechtecks abrunden 35"/>
          <p:cNvSpPr/>
          <p:nvPr>
            <p:custDataLst>
              <p:tags r:id="rId21"/>
            </p:custDataLst>
          </p:nvPr>
        </p:nvSpPr>
        <p:spPr>
          <a:xfrm>
            <a:off x="466308" y="1936605"/>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2"/>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18</a:t>
            </a:r>
            <a:endParaRPr lang="de-DE" sz="1300" dirty="0">
              <a:solidFill>
                <a:schemeClr val="tx1"/>
              </a:solidFill>
            </a:endParaRPr>
          </a:p>
        </p:txBody>
      </p:sp>
      <p:sp>
        <p:nvSpPr>
          <p:cNvPr id="38" name="Rechteck 37"/>
          <p:cNvSpPr/>
          <p:nvPr>
            <p:custDataLst>
              <p:tags r:id="rId23"/>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4"/>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5"/>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6"/>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7"/>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8"/>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9"/>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30"/>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1"/>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2"/>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3"/>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4"/>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5"/>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6"/>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7"/>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custData r:id="rId2"/>
      <p:tags r:id="rId3"/>
    </p:custDataLst>
    <p:extLst>
      <p:ext uri="{BB962C8B-B14F-4D97-AF65-F5344CB8AC3E}">
        <p14:creationId xmlns:p14="http://schemas.microsoft.com/office/powerpoint/2010/main" val="60421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pPr>
              <a:tabLst>
                <a:tab pos="896938" algn="l"/>
              </a:tabLst>
            </a:pPr>
            <a:r>
              <a:rPr lang="en-US" dirty="0" smtClean="0"/>
              <a:t>Quality Management Activities</a:t>
            </a:r>
            <a:endParaRPr lang="en-US" dirty="0"/>
          </a:p>
        </p:txBody>
      </p:sp>
      <p:sp>
        <p:nvSpPr>
          <p:cNvPr id="3" name="Footer Placeholder 2"/>
          <p:cNvSpPr>
            <a:spLocks noGrp="1"/>
          </p:cNvSpPr>
          <p:nvPr>
            <p:ph type="ftr" sz="quarter" idx="12"/>
            <p:custDataLst>
              <p:tags r:id="rId2"/>
            </p:custDataLst>
          </p:nvPr>
        </p:nvSpPr>
        <p:spPr/>
        <p:txBody>
          <a:bodyPr/>
          <a:lstStyle/>
          <a:p>
            <a:pPr>
              <a:defRPr/>
            </a:pPr>
            <a:r>
              <a:rPr lang="en-US" smtClean="0"/>
              <a:t>© 2018 Software AG. All rights reserved. For internal use only</a:t>
            </a:r>
            <a:endParaRPr lang="en-US" dirty="0"/>
          </a:p>
        </p:txBody>
      </p:sp>
      <p:sp>
        <p:nvSpPr>
          <p:cNvPr id="4" name="Text Placeholder 3"/>
          <p:cNvSpPr>
            <a:spLocks noGrp="1"/>
          </p:cNvSpPr>
          <p:nvPr>
            <p:ph type="body" sz="quarter" idx="13"/>
            <p:custDataLst>
              <p:tags r:id="rId3"/>
            </p:custDataLst>
          </p:nvPr>
        </p:nvSpPr>
        <p:spPr/>
        <p:txBody>
          <a:bodyPr/>
          <a:lstStyle/>
          <a:p>
            <a:r>
              <a:rPr lang="en-US" dirty="0"/>
              <a:t>and PDCA circle</a:t>
            </a:r>
          </a:p>
        </p:txBody>
      </p:sp>
      <p:pic>
        <p:nvPicPr>
          <p:cNvPr id="5" name="Content Placeholder 4"/>
          <p:cNvPicPr>
            <a:picLocks noGrp="1" noChangeAspect="1"/>
          </p:cNvPicPr>
          <p:nvPr>
            <p:ph idx="4294967295"/>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780140" y="1263840"/>
            <a:ext cx="3721100" cy="3492500"/>
          </a:xfrm>
        </p:spPr>
      </p:pic>
      <p:sp>
        <p:nvSpPr>
          <p:cNvPr id="14" name="TextBox 13"/>
          <p:cNvSpPr txBox="1">
            <a:spLocks/>
          </p:cNvSpPr>
          <p:nvPr>
            <p:custDataLst>
              <p:tags r:id="rId5"/>
            </p:custDataLst>
          </p:nvPr>
        </p:nvSpPr>
        <p:spPr>
          <a:xfrm>
            <a:off x="683624" y="1119699"/>
            <a:ext cx="3089486" cy="369332"/>
          </a:xfrm>
          <a:prstGeom prst="rect">
            <a:avLst/>
          </a:prstGeom>
          <a:noFill/>
        </p:spPr>
        <p:txBody>
          <a:bodyPr vert="horz" wrap="square" lIns="0" tIns="0" rIns="0" bIns="0" rtlCol="0">
            <a:spAutoFit/>
          </a:bodyPr>
          <a:lstStyle/>
          <a:p>
            <a:pPr>
              <a:spcBef>
                <a:spcPts val="432"/>
              </a:spcBef>
              <a:buClr>
                <a:schemeClr val="bg1">
                  <a:lumMod val="50000"/>
                </a:schemeClr>
              </a:buClr>
            </a:pPr>
            <a:r>
              <a:rPr lang="en-US" sz="2400" b="1" dirty="0" smtClean="0">
                <a:solidFill>
                  <a:schemeClr val="bg1">
                    <a:lumMod val="50000"/>
                  </a:schemeClr>
                </a:solidFill>
              </a:rPr>
              <a:t>Quality Planning</a:t>
            </a:r>
          </a:p>
        </p:txBody>
      </p:sp>
      <p:sp>
        <p:nvSpPr>
          <p:cNvPr id="18" name="TextBox 17"/>
          <p:cNvSpPr txBox="1">
            <a:spLocks/>
          </p:cNvSpPr>
          <p:nvPr>
            <p:custDataLst>
              <p:tags r:id="rId6"/>
            </p:custDataLst>
          </p:nvPr>
        </p:nvSpPr>
        <p:spPr>
          <a:xfrm>
            <a:off x="683624" y="3842126"/>
            <a:ext cx="1933222" cy="789960"/>
          </a:xfrm>
          <a:prstGeom prst="rect">
            <a:avLst/>
          </a:prstGeom>
          <a:noFill/>
        </p:spPr>
        <p:txBody>
          <a:bodyPr vert="horz" wrap="none" lIns="0" tIns="0" rIns="0" bIns="0" rtlCol="0">
            <a:spAutoFit/>
          </a:bodyPr>
          <a:lstStyle/>
          <a:p>
            <a:pPr>
              <a:spcBef>
                <a:spcPts val="432"/>
              </a:spcBef>
              <a:buClr>
                <a:schemeClr val="bg1">
                  <a:lumMod val="50000"/>
                </a:schemeClr>
              </a:buClr>
            </a:pPr>
            <a:r>
              <a:rPr lang="en-US" sz="2400" b="1" dirty="0" smtClean="0">
                <a:solidFill>
                  <a:schemeClr val="bg1">
                    <a:lumMod val="50000"/>
                  </a:schemeClr>
                </a:solidFill>
              </a:rPr>
              <a:t>Quality </a:t>
            </a:r>
          </a:p>
          <a:p>
            <a:pPr>
              <a:spcBef>
                <a:spcPts val="432"/>
              </a:spcBef>
              <a:buClr>
                <a:schemeClr val="bg1">
                  <a:lumMod val="50000"/>
                </a:schemeClr>
              </a:buClr>
            </a:pPr>
            <a:r>
              <a:rPr lang="en-US" sz="2400" b="1" dirty="0" smtClean="0">
                <a:solidFill>
                  <a:schemeClr val="bg1">
                    <a:lumMod val="50000"/>
                  </a:schemeClr>
                </a:solidFill>
              </a:rPr>
              <a:t>Improvement</a:t>
            </a:r>
          </a:p>
        </p:txBody>
      </p:sp>
      <p:sp>
        <p:nvSpPr>
          <p:cNvPr id="10" name="TextBox 15"/>
          <p:cNvSpPr txBox="1">
            <a:spLocks/>
          </p:cNvSpPr>
          <p:nvPr>
            <p:custDataLst>
              <p:tags r:id="rId7"/>
            </p:custDataLst>
          </p:nvPr>
        </p:nvSpPr>
        <p:spPr>
          <a:xfrm>
            <a:off x="6340086" y="1119699"/>
            <a:ext cx="2413000" cy="369332"/>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2400" b="1" dirty="0" smtClean="0">
                <a:solidFill>
                  <a:schemeClr val="bg1">
                    <a:lumMod val="50000"/>
                  </a:schemeClr>
                </a:solidFill>
              </a:rPr>
              <a:t>Quality Control</a:t>
            </a:r>
          </a:p>
        </p:txBody>
      </p:sp>
      <p:sp>
        <p:nvSpPr>
          <p:cNvPr id="11" name="TextBox 16"/>
          <p:cNvSpPr txBox="1">
            <a:spLocks/>
          </p:cNvSpPr>
          <p:nvPr>
            <p:custDataLst>
              <p:tags r:id="rId8"/>
            </p:custDataLst>
          </p:nvPr>
        </p:nvSpPr>
        <p:spPr>
          <a:xfrm>
            <a:off x="7177335" y="3842126"/>
            <a:ext cx="1575751" cy="789960"/>
          </a:xfrm>
          <a:prstGeom prst="rect">
            <a:avLst/>
          </a:prstGeom>
          <a:noFill/>
        </p:spPr>
        <p:txBody>
          <a:bodyPr vert="horz" wrap="none" lIns="0" tIns="0" rIns="0" bIns="0" rtlCol="0">
            <a:spAutoFit/>
          </a:bodyPr>
          <a:lstStyle/>
          <a:p>
            <a:pPr algn="r">
              <a:spcBef>
                <a:spcPts val="432"/>
              </a:spcBef>
              <a:buClr>
                <a:schemeClr val="bg1">
                  <a:lumMod val="50000"/>
                </a:schemeClr>
              </a:buClr>
            </a:pPr>
            <a:r>
              <a:rPr lang="en-US" sz="2400" b="1" dirty="0" smtClean="0">
                <a:solidFill>
                  <a:schemeClr val="bg1">
                    <a:lumMod val="50000"/>
                  </a:schemeClr>
                </a:solidFill>
              </a:rPr>
              <a:t>Quality </a:t>
            </a:r>
          </a:p>
          <a:p>
            <a:pPr algn="r">
              <a:spcBef>
                <a:spcPts val="432"/>
              </a:spcBef>
              <a:buClr>
                <a:schemeClr val="bg1">
                  <a:lumMod val="50000"/>
                </a:schemeClr>
              </a:buClr>
            </a:pPr>
            <a:r>
              <a:rPr lang="en-US" sz="2400" b="1" dirty="0" smtClean="0">
                <a:solidFill>
                  <a:schemeClr val="bg1">
                    <a:lumMod val="50000"/>
                  </a:schemeClr>
                </a:solidFill>
              </a:rPr>
              <a:t>Assurance</a:t>
            </a:r>
          </a:p>
        </p:txBody>
      </p:sp>
    </p:spTree>
    <p:extLst>
      <p:ext uri="{BB962C8B-B14F-4D97-AF65-F5344CB8AC3E}">
        <p14:creationId xmlns:p14="http://schemas.microsoft.com/office/powerpoint/2010/main" val="4000858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Footer Placeholder 7"/>
          <p:cNvSpPr>
            <a:spLocks noGrp="1"/>
          </p:cNvSpPr>
          <p:nvPr>
            <p:ph type="ftr" sz="quarter" idx="11"/>
            <p:custDataLst>
              <p:tags r:id="rId2"/>
            </p:custDataLst>
          </p:nvPr>
        </p:nvSpPr>
        <p:spPr/>
        <p:txBody>
          <a:bodyPr/>
          <a:lstStyle/>
          <a:p>
            <a:r>
              <a:rPr lang="en-US" smtClean="0"/>
              <a:t>© 2018 Software AG. All rights reserved. For internal use only</a:t>
            </a:r>
            <a:endParaRPr lang="en-US" dirty="0" smtClean="0"/>
          </a:p>
        </p:txBody>
      </p:sp>
      <p:sp>
        <p:nvSpPr>
          <p:cNvPr id="5" name="Textplatzhalter 4"/>
          <p:cNvSpPr>
            <a:spLocks noGrp="1"/>
          </p:cNvSpPr>
          <p:nvPr>
            <p:ph type="body" sz="quarter" idx="10"/>
            <p:custDataLst>
              <p:tags r:id="rId3"/>
            </p:custDataLst>
          </p:nvPr>
        </p:nvSpPr>
        <p:spPr/>
        <p:txBody>
          <a:bodyPr/>
          <a:lstStyle/>
          <a:p>
            <a:endParaRPr lang="en-US" dirty="0" smtClean="0"/>
          </a:p>
          <a:p>
            <a:endParaRPr lang="en-US" dirty="0" smtClean="0"/>
          </a:p>
          <a:p>
            <a:pPr fontAlgn="auto">
              <a:spcAft>
                <a:spcPts val="0"/>
              </a:spcAft>
              <a:defRPr/>
            </a:pPr>
            <a:r>
              <a:rPr lang="en-US" dirty="0" smtClean="0">
                <a:solidFill>
                  <a:schemeClr val="bg1">
                    <a:lumMod val="50000"/>
                  </a:schemeClr>
                </a:solidFill>
              </a:rPr>
              <a:t>Ewald Speicher </a:t>
            </a:r>
          </a:p>
          <a:p>
            <a:pPr fontAlgn="auto">
              <a:spcAft>
                <a:spcPts val="0"/>
              </a:spcAft>
              <a:defRPr/>
            </a:pPr>
            <a:r>
              <a:rPr lang="en-US" dirty="0" smtClean="0">
                <a:solidFill>
                  <a:schemeClr val="bg1">
                    <a:lumMod val="50000"/>
                  </a:schemeClr>
                </a:solidFill>
              </a:rPr>
              <a:t>Eva Holmes</a:t>
            </a:r>
          </a:p>
          <a:p>
            <a:pPr fontAlgn="auto">
              <a:spcAft>
                <a:spcPts val="0"/>
              </a:spcAft>
              <a:defRPr/>
            </a:pPr>
            <a:r>
              <a:rPr lang="en-US" dirty="0" smtClean="0">
                <a:solidFill>
                  <a:schemeClr val="bg1">
                    <a:lumMod val="50000"/>
                  </a:schemeClr>
                </a:solidFill>
              </a:rPr>
              <a:t>May 2018</a:t>
            </a:r>
          </a:p>
          <a:p>
            <a:endParaRPr lang="en-US" dirty="0"/>
          </a:p>
        </p:txBody>
      </p:sp>
      <p:sp>
        <p:nvSpPr>
          <p:cNvPr id="2" name="Titel 1"/>
          <p:cNvSpPr>
            <a:spLocks noGrp="1"/>
          </p:cNvSpPr>
          <p:nvPr>
            <p:ph type="title"/>
            <p:custDataLst>
              <p:tags r:id="rId4"/>
            </p:custDataLst>
          </p:nvPr>
        </p:nvSpPr>
        <p:spPr/>
        <p:txBody>
          <a:bodyPr/>
          <a:lstStyle/>
          <a:p>
            <a:r>
              <a:rPr lang="de-DE" dirty="0" smtClean="0"/>
              <a:t>Sag - </a:t>
            </a:r>
            <a:r>
              <a:rPr lang="en-US" dirty="0" err="1" smtClean="0"/>
              <a:t>Qms</a:t>
            </a:r>
            <a:endParaRPr lang="de-DE" dirty="0"/>
          </a:p>
        </p:txBody>
      </p:sp>
      <p:sp>
        <p:nvSpPr>
          <p:cNvPr id="4" name="Untertitel 3"/>
          <p:cNvSpPr>
            <a:spLocks noGrp="1"/>
          </p:cNvSpPr>
          <p:nvPr>
            <p:ph type="subTitle" idx="1"/>
            <p:custDataLst>
              <p:tags r:id="rId5"/>
            </p:custDataLst>
          </p:nvPr>
        </p:nvSpPr>
        <p:spPr/>
        <p:txBody>
          <a:bodyPr/>
          <a:lstStyle/>
          <a:p>
            <a:r>
              <a:rPr lang="en-US" dirty="0" smtClean="0"/>
              <a:t>Basic Training</a:t>
            </a:r>
            <a:endParaRPr lang="en-US" dirty="0"/>
          </a:p>
        </p:txBody>
      </p:sp>
    </p:spTree>
    <p:extLst>
      <p:ext uri="{BB962C8B-B14F-4D97-AF65-F5344CB8AC3E}">
        <p14:creationId xmlns:p14="http://schemas.microsoft.com/office/powerpoint/2010/main" val="2406837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4"/>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5"/>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6"/>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7"/>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ActiveItemMarker"/>
          <p:cNvCxnSpPr/>
          <p:nvPr>
            <p:custDataLst>
              <p:tags r:id="rId8"/>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9"/>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10"/>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1"/>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2"/>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3"/>
            </p:custDataLst>
          </p:nvPr>
        </p:nvSpPr>
        <p:spPr/>
        <p:txBody>
          <a:bodyPr/>
          <a:lstStyle/>
          <a:p>
            <a:endParaRPr lang="de-DE"/>
          </a:p>
        </p:txBody>
      </p:sp>
      <p:sp>
        <p:nvSpPr>
          <p:cNvPr id="29" name="Rechteck 28"/>
          <p:cNvSpPr/>
          <p:nvPr>
            <p:custDataLst>
              <p:tags r:id="rId14"/>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5"/>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6"/>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7"/>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8"/>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9"/>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20"/>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1"/>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2"/>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3"/>
            </p:custDataLst>
          </p:nvPr>
        </p:nvSpPr>
        <p:spPr>
          <a:xfrm>
            <a:off x="881542" y="2338963"/>
            <a:ext cx="7290958"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is SAG‘s Quality Management System (QMS), how is it documented and where can I find it?</a:t>
            </a:r>
            <a:endParaRPr lang="de-DE" sz="1300" dirty="0">
              <a:solidFill>
                <a:schemeClr val="tx1"/>
              </a:solidFill>
            </a:endParaRPr>
          </a:p>
        </p:txBody>
      </p:sp>
      <p:sp>
        <p:nvSpPr>
          <p:cNvPr id="39" name="Diagonal liegende Ecken des Rechtecks abrunden 38"/>
          <p:cNvSpPr/>
          <p:nvPr>
            <p:custDataLst>
              <p:tags r:id="rId24"/>
            </p:custDataLst>
          </p:nvPr>
        </p:nvSpPr>
        <p:spPr>
          <a:xfrm>
            <a:off x="466308" y="2338963"/>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5"/>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20</a:t>
            </a:r>
            <a:endParaRPr lang="de-DE" sz="1300" dirty="0">
              <a:solidFill>
                <a:schemeClr val="tx1"/>
              </a:solidFill>
            </a:endParaRPr>
          </a:p>
        </p:txBody>
      </p:sp>
      <p:sp>
        <p:nvSpPr>
          <p:cNvPr id="41" name="Rechteck 40"/>
          <p:cNvSpPr/>
          <p:nvPr>
            <p:custDataLst>
              <p:tags r:id="rId26"/>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7"/>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8"/>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9"/>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30"/>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1"/>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2"/>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3"/>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4"/>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5"/>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6"/>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7"/>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custData r:id="rId2"/>
      <p:tags r:id="rId3"/>
    </p:custDataLst>
    <p:extLst>
      <p:ext uri="{BB962C8B-B14F-4D97-AF65-F5344CB8AC3E}">
        <p14:creationId xmlns:p14="http://schemas.microsoft.com/office/powerpoint/2010/main" val="2451698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custDataLst>
              <p:tags r:id="rId2"/>
            </p:custDataLst>
          </p:nvPr>
        </p:nvPicPr>
        <p:blipFill rotWithShape="1">
          <a:blip r:embed="rId8">
            <a:extLst>
              <a:ext uri="{28A0092B-C50C-407E-A947-70E740481C1C}">
                <a14:useLocalDpi xmlns:a14="http://schemas.microsoft.com/office/drawing/2010/main" val="0"/>
              </a:ext>
            </a:extLst>
          </a:blip>
          <a:srcRect l="3370" r="-3421"/>
          <a:stretch/>
        </p:blipFill>
        <p:spPr bwMode="auto">
          <a:xfrm>
            <a:off x="0" y="0"/>
            <a:ext cx="9468000" cy="470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3"/>
            <p:custDataLst>
              <p:tags r:id="rId3"/>
            </p:custDataLst>
          </p:nvPr>
        </p:nvSpPr>
        <p:spPr/>
        <p:txBody>
          <a:bodyPr/>
          <a:lstStyle/>
          <a:p>
            <a:r>
              <a:rPr lang="en-US" smtClean="0"/>
              <a:t>© 2018 Software AG. All rights reserved. For internal use only</a:t>
            </a:r>
            <a:endParaRPr lang="en-US" dirty="0" smtClean="0"/>
          </a:p>
        </p:txBody>
      </p:sp>
      <p:sp>
        <p:nvSpPr>
          <p:cNvPr id="4" name="Textplatzhalter 3"/>
          <p:cNvSpPr>
            <a:spLocks noGrp="1"/>
          </p:cNvSpPr>
          <p:nvPr>
            <p:ph type="subTitle" idx="1"/>
            <p:custDataLst>
              <p:tags r:id="rId4"/>
            </p:custDataLst>
          </p:nvPr>
        </p:nvSpPr>
        <p:spPr>
          <a:xfrm>
            <a:off x="387124" y="2028868"/>
            <a:ext cx="8353424" cy="324000"/>
          </a:xfrm>
          <a:prstGeom prst="rect">
            <a:avLst/>
          </a:prstGeom>
        </p:spPr>
        <p:txBody>
          <a:bodyPr/>
          <a:lstStyle/>
          <a:p>
            <a:pPr marL="0" indent="0">
              <a:buNone/>
            </a:pPr>
            <a:r>
              <a:rPr lang="en-US" dirty="0" smtClean="0"/>
              <a:t>Purpose </a:t>
            </a:r>
            <a:r>
              <a:rPr lang="en-US" dirty="0"/>
              <a:t>&amp; </a:t>
            </a:r>
            <a:r>
              <a:rPr lang="en-US" dirty="0" smtClean="0"/>
              <a:t>Structure</a:t>
            </a:r>
            <a:endParaRPr lang="en-US" dirty="0"/>
          </a:p>
          <a:p>
            <a:endParaRPr lang="de-DE" dirty="0"/>
          </a:p>
        </p:txBody>
      </p:sp>
      <p:sp>
        <p:nvSpPr>
          <p:cNvPr id="3" name="Titel 2"/>
          <p:cNvSpPr>
            <a:spLocks noGrp="1"/>
          </p:cNvSpPr>
          <p:nvPr>
            <p:ph type="title"/>
            <p:custDataLst>
              <p:tags r:id="rId5"/>
            </p:custDataLst>
          </p:nvPr>
        </p:nvSpPr>
        <p:spPr/>
        <p:txBody>
          <a:bodyPr/>
          <a:lstStyle/>
          <a:p>
            <a:r>
              <a:rPr lang="en-US" dirty="0"/>
              <a:t>Quality Management System (QMS)</a:t>
            </a:r>
            <a:endParaRPr lang="de-DE" dirty="0"/>
          </a:p>
        </p:txBody>
      </p:sp>
    </p:spTree>
    <p:custDataLst>
      <p:custData r:id="rId1"/>
    </p:custDataLst>
    <p:extLst>
      <p:ext uri="{BB962C8B-B14F-4D97-AF65-F5344CB8AC3E}">
        <p14:creationId xmlns:p14="http://schemas.microsoft.com/office/powerpoint/2010/main" val="3981821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Quality management System (QMS)</a:t>
            </a:r>
            <a:endParaRPr lang="en-US" dirty="0"/>
          </a:p>
        </p:txBody>
      </p:sp>
      <p:sp>
        <p:nvSpPr>
          <p:cNvPr id="4" name="Fußzeilenplatzhalter 3"/>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3" name="Text Placeholder 2"/>
          <p:cNvSpPr>
            <a:spLocks noGrp="1"/>
          </p:cNvSpPr>
          <p:nvPr>
            <p:ph type="body" sz="quarter" idx="13"/>
            <p:custDataLst>
              <p:tags r:id="rId3"/>
            </p:custDataLst>
          </p:nvPr>
        </p:nvSpPr>
        <p:spPr/>
        <p:txBody>
          <a:bodyPr/>
          <a:lstStyle/>
          <a:p>
            <a:endParaRPr lang="en-US" dirty="0"/>
          </a:p>
        </p:txBody>
      </p:sp>
      <p:grpSp>
        <p:nvGrpSpPr>
          <p:cNvPr id="47" name="Gruppieren 46"/>
          <p:cNvGrpSpPr>
            <a:grpSpLocks/>
          </p:cNvGrpSpPr>
          <p:nvPr>
            <p:custDataLst>
              <p:tags r:id="rId4"/>
            </p:custDataLst>
          </p:nvPr>
        </p:nvGrpSpPr>
        <p:grpSpPr>
          <a:xfrm>
            <a:off x="491605" y="1231695"/>
            <a:ext cx="1635266" cy="578063"/>
            <a:chOff x="336337" y="1231695"/>
            <a:chExt cx="1635266" cy="578063"/>
          </a:xfrm>
        </p:grpSpPr>
        <p:pic>
          <p:nvPicPr>
            <p:cNvPr id="7" name="Grafik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337" y="1231695"/>
              <a:ext cx="578063" cy="578063"/>
            </a:xfrm>
            <a:prstGeom prst="rect">
              <a:avLst/>
            </a:prstGeom>
          </p:spPr>
        </p:pic>
        <p:sp>
          <p:nvSpPr>
            <p:cNvPr id="6" name="Textfeld 5"/>
            <p:cNvSpPr txBox="1"/>
            <p:nvPr/>
          </p:nvSpPr>
          <p:spPr>
            <a:xfrm>
              <a:off x="1013007" y="1382227"/>
              <a:ext cx="958596" cy="338554"/>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2200" b="1" dirty="0" smtClean="0"/>
                <a:t>Quality</a:t>
              </a:r>
            </a:p>
          </p:txBody>
        </p:sp>
      </p:grpSp>
      <p:grpSp>
        <p:nvGrpSpPr>
          <p:cNvPr id="48" name="Gruppieren 47"/>
          <p:cNvGrpSpPr>
            <a:grpSpLocks/>
          </p:cNvGrpSpPr>
          <p:nvPr>
            <p:custDataLst>
              <p:tags r:id="rId5"/>
            </p:custDataLst>
          </p:nvPr>
        </p:nvGrpSpPr>
        <p:grpSpPr>
          <a:xfrm>
            <a:off x="491605" y="1953723"/>
            <a:ext cx="3427423" cy="578063"/>
            <a:chOff x="336337" y="1953723"/>
            <a:chExt cx="3427423" cy="578063"/>
          </a:xfrm>
        </p:grpSpPr>
        <p:pic>
          <p:nvPicPr>
            <p:cNvPr id="11" name="Grafik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337" y="1953723"/>
              <a:ext cx="578063" cy="578063"/>
            </a:xfrm>
            <a:prstGeom prst="rect">
              <a:avLst/>
            </a:prstGeom>
          </p:spPr>
        </p:pic>
        <p:sp>
          <p:nvSpPr>
            <p:cNvPr id="12" name="Textfeld 11"/>
            <p:cNvSpPr txBox="1"/>
            <p:nvPr/>
          </p:nvSpPr>
          <p:spPr>
            <a:xfrm>
              <a:off x="1013007" y="2104255"/>
              <a:ext cx="2750753" cy="338554"/>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2200" b="1" dirty="0" smtClean="0"/>
                <a:t>Quality</a:t>
              </a:r>
              <a:r>
                <a:rPr lang="en-US" sz="1800" b="1" dirty="0" smtClean="0"/>
                <a:t> </a:t>
              </a:r>
              <a:r>
                <a:rPr lang="en-US" sz="2200" b="1" dirty="0" smtClean="0"/>
                <a:t>Management</a:t>
              </a:r>
            </a:p>
          </p:txBody>
        </p:sp>
      </p:grpSp>
      <p:grpSp>
        <p:nvGrpSpPr>
          <p:cNvPr id="49" name="Gruppieren 48"/>
          <p:cNvGrpSpPr>
            <a:grpSpLocks/>
          </p:cNvGrpSpPr>
          <p:nvPr>
            <p:custDataLst>
              <p:tags r:id="rId6"/>
            </p:custDataLst>
          </p:nvPr>
        </p:nvGrpSpPr>
        <p:grpSpPr>
          <a:xfrm>
            <a:off x="491605" y="2666365"/>
            <a:ext cx="5080119" cy="522762"/>
            <a:chOff x="336337" y="2666365"/>
            <a:chExt cx="5080119" cy="522762"/>
          </a:xfrm>
        </p:grpSpPr>
        <p:pic>
          <p:nvPicPr>
            <p:cNvPr id="13" name="Grafik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337" y="2666365"/>
              <a:ext cx="522762" cy="522762"/>
            </a:xfrm>
            <a:prstGeom prst="rect">
              <a:avLst/>
            </a:prstGeom>
          </p:spPr>
        </p:pic>
        <p:sp>
          <p:nvSpPr>
            <p:cNvPr id="31" name="Textfeld 30"/>
            <p:cNvSpPr txBox="1"/>
            <p:nvPr/>
          </p:nvSpPr>
          <p:spPr>
            <a:xfrm>
              <a:off x="1013007" y="2789247"/>
              <a:ext cx="4403449" cy="338554"/>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2200" b="1" dirty="0" smtClean="0"/>
                <a:t>Quality</a:t>
              </a:r>
              <a:r>
                <a:rPr lang="en-US" sz="2000" b="1" dirty="0" smtClean="0"/>
                <a:t> Management System (QMS)</a:t>
              </a:r>
            </a:p>
          </p:txBody>
        </p:sp>
      </p:grpSp>
    </p:spTree>
    <p:extLst>
      <p:ext uri="{BB962C8B-B14F-4D97-AF65-F5344CB8AC3E}">
        <p14:creationId xmlns:p14="http://schemas.microsoft.com/office/powerpoint/2010/main" val="33929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QMS as part</a:t>
            </a:r>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3"/>
            </p:custDataLst>
          </p:nvPr>
        </p:nvSpPr>
        <p:spPr/>
        <p:txBody>
          <a:bodyPr/>
          <a:lstStyle/>
          <a:p>
            <a:r>
              <a:rPr lang="en-US" dirty="0"/>
              <a:t>of the Integrated management system</a:t>
            </a:r>
          </a:p>
        </p:txBody>
      </p:sp>
      <p:pic>
        <p:nvPicPr>
          <p:cNvPr id="5" name="Picture 3" descr="C:\Users\ek\Pictures\iWiki\IMS.png"/>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377303" y="993371"/>
            <a:ext cx="2164019" cy="201714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2222219" y="2516261"/>
            <a:ext cx="6825523" cy="2273416"/>
          </a:xfrm>
          <a:prstGeom prst="rect">
            <a:avLst/>
          </a:prstGeom>
        </p:spPr>
      </p:pic>
      <p:sp>
        <p:nvSpPr>
          <p:cNvPr id="8" name="TextBox 5"/>
          <p:cNvSpPr txBox="1">
            <a:spLocks/>
          </p:cNvSpPr>
          <p:nvPr>
            <p:custDataLst>
              <p:tags r:id="rId6"/>
            </p:custDataLst>
          </p:nvPr>
        </p:nvSpPr>
        <p:spPr>
          <a:xfrm>
            <a:off x="2855288" y="1457111"/>
            <a:ext cx="5150137" cy="482183"/>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noAutofit/>
          </a:bodyPr>
          <a:lstStyle>
            <a:lvl1pPr marL="169200" indent="-169200" algn="l" defTabSz="685800" rtl="0" eaLnBrk="1" latinLnBrk="0" hangingPunct="1">
              <a:lnSpc>
                <a:spcPct val="100000"/>
              </a:lnSpc>
              <a:spcBef>
                <a:spcPts val="432"/>
              </a:spcBef>
              <a:buClr>
                <a:schemeClr val="accent3"/>
              </a:buClr>
              <a:buFont typeface="Arial" panose="020B0604020202020204" pitchFamily="34" charset="0"/>
              <a:buChar char="•"/>
              <a:defRPr sz="1800" kern="1200">
                <a:solidFill>
                  <a:schemeClr val="tx1"/>
                </a:solidFill>
                <a:latin typeface="+mn-lt"/>
                <a:ea typeface="+mn-ea"/>
                <a:cs typeface="+mn-cs"/>
              </a:defRPr>
            </a:lvl1pPr>
            <a:lvl2pPr marL="460800" indent="-230400" algn="l" defTabSz="685800" rtl="0" eaLnBrk="1" latinLnBrk="0" hangingPunct="1">
              <a:lnSpc>
                <a:spcPct val="100000"/>
              </a:lnSpc>
              <a:spcBef>
                <a:spcPts val="384"/>
              </a:spcBef>
              <a:buClr>
                <a:schemeClr val="accent3"/>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accent3"/>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accent3"/>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Common requirements of the ISO standards</a:t>
            </a:r>
          </a:p>
          <a:p>
            <a:r>
              <a:rPr lang="en-US" sz="1400" dirty="0" smtClean="0"/>
              <a:t>Common elements of the implementation</a:t>
            </a:r>
          </a:p>
        </p:txBody>
      </p:sp>
    </p:spTree>
    <p:extLst>
      <p:ext uri="{BB962C8B-B14F-4D97-AF65-F5344CB8AC3E}">
        <p14:creationId xmlns:p14="http://schemas.microsoft.com/office/powerpoint/2010/main" val="4743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What is a Quality management System (QMS)?</a:t>
            </a:r>
            <a:endParaRPr lang="en-US" dirty="0"/>
          </a:p>
        </p:txBody>
      </p:sp>
      <p:sp>
        <p:nvSpPr>
          <p:cNvPr id="3" name="Fußzeilenplatzhalter 2"/>
          <p:cNvSpPr>
            <a:spLocks noGrp="1"/>
          </p:cNvSpPr>
          <p:nvPr>
            <p:ph type="ftr" sz="quarter" idx="12"/>
            <p:custDataLst>
              <p:tags r:id="rId2"/>
            </p:custDataLst>
          </p:nvPr>
        </p:nvSpPr>
        <p:spPr/>
        <p:txBody>
          <a:bodyPr/>
          <a:lstStyle/>
          <a:p>
            <a:r>
              <a:rPr lang="en-US" altLang="de-DE" smtClean="0"/>
              <a:t>© 2018 Software AG. All rights reserved. For internal use only</a:t>
            </a:r>
            <a:endParaRPr lang="en-US" altLang="de-DE" dirty="0"/>
          </a:p>
        </p:txBody>
      </p:sp>
      <p:sp>
        <p:nvSpPr>
          <p:cNvPr id="5" name="Text Placeholder 4"/>
          <p:cNvSpPr>
            <a:spLocks noGrp="1"/>
          </p:cNvSpPr>
          <p:nvPr>
            <p:ph type="body" sz="quarter" idx="13"/>
            <p:custDataLst>
              <p:tags r:id="rId3"/>
            </p:custDataLst>
          </p:nvPr>
        </p:nvSpPr>
        <p:spPr/>
        <p:txBody>
          <a:bodyPr/>
          <a:lstStyle/>
          <a:p>
            <a:endParaRPr lang="en-US" dirty="0"/>
          </a:p>
        </p:txBody>
      </p:sp>
      <p:sp>
        <p:nvSpPr>
          <p:cNvPr id="9" name="Round Diagonal Corner Rectangle 55"/>
          <p:cNvSpPr>
            <a:spLocks/>
          </p:cNvSpPr>
          <p:nvPr>
            <p:custDataLst>
              <p:tags r:id="rId4"/>
            </p:custDataLst>
          </p:nvPr>
        </p:nvSpPr>
        <p:spPr>
          <a:xfrm>
            <a:off x="3172644" y="1029784"/>
            <a:ext cx="5166684" cy="872168"/>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a:t>
            </a:r>
            <a:r>
              <a:rPr lang="en-US" sz="1800" b="1" i="1" kern="0" dirty="0" smtClean="0">
                <a:solidFill>
                  <a:schemeClr val="tx2">
                    <a:lumMod val="75000"/>
                  </a:schemeClr>
                </a:solidFill>
                <a:latin typeface="Arial"/>
              </a:rPr>
              <a:t>management system </a:t>
            </a:r>
            <a:r>
              <a:rPr lang="en-US" sz="1800" b="1" kern="0" dirty="0" smtClean="0">
                <a:solidFill>
                  <a:schemeClr val="tx2">
                    <a:lumMod val="75000"/>
                  </a:schemeClr>
                </a:solidFill>
                <a:latin typeface="Arial"/>
              </a:rPr>
              <a:t>to direct and control an organization with regard to </a:t>
            </a:r>
            <a:r>
              <a:rPr lang="en-US" sz="1800" b="1" i="1" kern="0" dirty="0" smtClean="0">
                <a:solidFill>
                  <a:schemeClr val="tx2">
                    <a:lumMod val="75000"/>
                  </a:schemeClr>
                </a:solidFill>
                <a:latin typeface="Arial"/>
              </a:rPr>
              <a:t>quality</a:t>
            </a:r>
          </a:p>
          <a:p>
            <a:pPr lvl="0"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sp>
        <p:nvSpPr>
          <p:cNvPr id="10" name="Round Diagonal Corner Rectangle 56"/>
          <p:cNvSpPr>
            <a:spLocks/>
          </p:cNvSpPr>
          <p:nvPr>
            <p:custDataLst>
              <p:tags r:id="rId5"/>
            </p:custDataLst>
          </p:nvPr>
        </p:nvSpPr>
        <p:spPr>
          <a:xfrm>
            <a:off x="3172644" y="2223475"/>
            <a:ext cx="5166683" cy="807712"/>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 sys</a:t>
            </a:r>
            <a:r>
              <a:rPr lang="en-US" sz="1800" b="1" kern="0" dirty="0">
                <a:solidFill>
                  <a:schemeClr val="tx2">
                    <a:lumMod val="75000"/>
                  </a:schemeClr>
                </a:solidFill>
                <a:latin typeface="Arial"/>
              </a:rPr>
              <a:t>tem </a:t>
            </a:r>
            <a:r>
              <a:rPr lang="en-US" sz="1800" b="1" kern="0" dirty="0" smtClean="0">
                <a:solidFill>
                  <a:schemeClr val="tx2">
                    <a:lumMod val="75000"/>
                  </a:schemeClr>
                </a:solidFill>
                <a:latin typeface="Arial"/>
              </a:rPr>
              <a:t>to establish policies and objectives and to achieve those objectives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12" name="Round Diagonal Corner Rectangle 56"/>
          <p:cNvSpPr>
            <a:spLocks/>
          </p:cNvSpPr>
          <p:nvPr>
            <p:custDataLst>
              <p:tags r:id="rId6"/>
            </p:custDataLst>
          </p:nvPr>
        </p:nvSpPr>
        <p:spPr>
          <a:xfrm>
            <a:off x="3172644" y="3352710"/>
            <a:ext cx="5166683" cy="886364"/>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 degree to which a set of inherent characteristics fulfills requirements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11" name="Round Diagonal Corner Rectangle 9"/>
          <p:cNvSpPr>
            <a:spLocks/>
          </p:cNvSpPr>
          <p:nvPr>
            <p:custDataLst>
              <p:tags r:id="rId7"/>
            </p:custDataLst>
          </p:nvPr>
        </p:nvSpPr>
        <p:spPr>
          <a:xfrm>
            <a:off x="652974" y="1029784"/>
            <a:ext cx="2352353" cy="872168"/>
          </a:xfrm>
          <a:prstGeom prst="round2DiagRect">
            <a:avLst>
              <a:gd name="adj1" fmla="val 8245"/>
              <a:gd name="adj2" fmla="val 0"/>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44000" tIns="0" rIns="7200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chemeClr val="lt1"/>
                </a:solidFill>
                <a:effectLst/>
                <a:uLnTx/>
                <a:uFillTx/>
                <a:ea typeface="+mn-ea"/>
                <a:cs typeface="+mn-cs"/>
              </a:rPr>
              <a:t>Quality Management System</a:t>
            </a:r>
          </a:p>
        </p:txBody>
      </p:sp>
      <p:sp>
        <p:nvSpPr>
          <p:cNvPr id="15" name="Round Diagonal Corner Rectangle 9"/>
          <p:cNvSpPr>
            <a:spLocks/>
          </p:cNvSpPr>
          <p:nvPr>
            <p:custDataLst>
              <p:tags r:id="rId8"/>
            </p:custDataLst>
          </p:nvPr>
        </p:nvSpPr>
        <p:spPr>
          <a:xfrm>
            <a:off x="652975" y="2213516"/>
            <a:ext cx="2352353" cy="827630"/>
          </a:xfrm>
          <a:prstGeom prst="round2DiagRect">
            <a:avLst>
              <a:gd name="adj1" fmla="val 8245"/>
              <a:gd name="adj2" fmla="val 0"/>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44000" tIns="0" rIns="7200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chemeClr val="lt1"/>
                </a:solidFill>
                <a:effectLst/>
                <a:uLnTx/>
                <a:uFillTx/>
                <a:ea typeface="+mn-ea"/>
                <a:cs typeface="+mn-cs"/>
              </a:rPr>
              <a:t>Management System</a:t>
            </a:r>
          </a:p>
        </p:txBody>
      </p:sp>
      <p:sp>
        <p:nvSpPr>
          <p:cNvPr id="16" name="Round Diagonal Corner Rectangle 9"/>
          <p:cNvSpPr>
            <a:spLocks/>
          </p:cNvSpPr>
          <p:nvPr>
            <p:custDataLst>
              <p:tags r:id="rId9"/>
            </p:custDataLst>
          </p:nvPr>
        </p:nvSpPr>
        <p:spPr>
          <a:xfrm>
            <a:off x="652973" y="3352710"/>
            <a:ext cx="2352353" cy="886364"/>
          </a:xfrm>
          <a:prstGeom prst="round2DiagRect">
            <a:avLst>
              <a:gd name="adj1" fmla="val 8245"/>
              <a:gd name="adj2" fmla="val 0"/>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44000" tIns="0" rIns="7200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solidFill>
                  <a:schemeClr val="lt1"/>
                </a:solidFill>
                <a:effectLst/>
                <a:uLnTx/>
                <a:uFillTx/>
                <a:ea typeface="+mn-ea"/>
                <a:cs typeface="+mn-cs"/>
              </a:rPr>
              <a:t>Quality</a:t>
            </a:r>
          </a:p>
        </p:txBody>
      </p:sp>
      <p:sp>
        <p:nvSpPr>
          <p:cNvPr id="4" name="Textfeld 3"/>
          <p:cNvSpPr txBox="1">
            <a:spLocks/>
          </p:cNvSpPr>
          <p:nvPr>
            <p:custDataLst>
              <p:tags r:id="rId10"/>
            </p:custDataLst>
          </p:nvPr>
        </p:nvSpPr>
        <p:spPr>
          <a:xfrm>
            <a:off x="652975" y="4625339"/>
            <a:ext cx="1707199" cy="16927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100" i="1" dirty="0" smtClean="0"/>
              <a:t>Source: EN ISO 9000:2005</a:t>
            </a:r>
          </a:p>
        </p:txBody>
      </p:sp>
    </p:spTree>
    <p:extLst>
      <p:ext uri="{BB962C8B-B14F-4D97-AF65-F5344CB8AC3E}">
        <p14:creationId xmlns:p14="http://schemas.microsoft.com/office/powerpoint/2010/main" val="371563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pPr lvl="0"/>
            <a:r>
              <a:rPr lang="en-US" dirty="0"/>
              <a:t>Basic Components of a </a:t>
            </a:r>
            <a:r>
              <a:rPr lang="en-US" dirty="0" smtClean="0"/>
              <a:t>QMS</a:t>
            </a:r>
            <a:endParaRPr lang="en-US" dirty="0"/>
          </a:p>
        </p:txBody>
      </p:sp>
      <p:sp>
        <p:nvSpPr>
          <p:cNvPr id="3" name="Fußzeilenplatzhalt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3"/>
            </p:custDataLst>
          </p:nvPr>
        </p:nvSpPr>
        <p:spPr/>
        <p:txBody>
          <a:bodyPr/>
          <a:lstStyle/>
          <a:p>
            <a:r>
              <a:rPr lang="en-US" dirty="0"/>
              <a:t>(ISO 9001:2015)</a:t>
            </a:r>
          </a:p>
        </p:txBody>
      </p:sp>
      <p:sp>
        <p:nvSpPr>
          <p:cNvPr id="57" name="Text Placeholder 3"/>
          <p:cNvSpPr txBox="1">
            <a:spLocks/>
          </p:cNvSpPr>
          <p:nvPr>
            <p:custDataLst>
              <p:tags r:id="rId4"/>
            </p:custDataLst>
          </p:nvPr>
        </p:nvSpPr>
        <p:spPr>
          <a:xfrm>
            <a:off x="452438" y="631771"/>
            <a:ext cx="8270875" cy="235333"/>
          </a:xfrm>
          <a:prstGeom prst="rect">
            <a:avLst/>
          </a:prstGeom>
        </p:spPr>
        <p:txBody>
          <a:bodyPr lIns="0" tIns="0" rIns="0" bIns="0"/>
          <a:lstStyle>
            <a:lvl1pPr marL="0" marR="0" indent="0" algn="l" defTabSz="914400" rtl="0" eaLnBrk="1" fontAlgn="base" latinLnBrk="0" hangingPunct="1">
              <a:lnSpc>
                <a:spcPts val="2000"/>
              </a:lnSpc>
              <a:spcBef>
                <a:spcPts val="0"/>
              </a:spcBef>
              <a:spcAft>
                <a:spcPct val="0"/>
              </a:spcAft>
              <a:buClr>
                <a:schemeClr val="accent2"/>
              </a:buClr>
              <a:buSzTx/>
              <a:buFont typeface="Arial" charset="0"/>
              <a:buNone/>
              <a:tabLst/>
              <a:defRPr sz="2200" b="0" kern="1200" baseline="0">
                <a:solidFill>
                  <a:schemeClr val="tx1"/>
                </a:solidFill>
                <a:latin typeface="+mn-lt"/>
                <a:ea typeface="MS PGothic" pitchFamily="34" charset="-128"/>
                <a:cs typeface="MS PGothic" charset="0"/>
              </a:defRPr>
            </a:lvl1pPr>
            <a:lvl2pPr marL="228600" indent="0" algn="l" rtl="0" eaLnBrk="1" fontAlgn="base" hangingPunct="1">
              <a:spcBef>
                <a:spcPts val="300"/>
              </a:spcBef>
              <a:spcAft>
                <a:spcPct val="0"/>
              </a:spcAft>
              <a:buClr>
                <a:schemeClr val="accent2"/>
              </a:buClr>
              <a:buFont typeface="Arial" charset="0"/>
              <a:buNone/>
              <a:defRPr sz="1600" kern="1200">
                <a:solidFill>
                  <a:srgbClr val="233356"/>
                </a:solidFill>
                <a:latin typeface="+mn-lt"/>
                <a:ea typeface="MS PGothic" pitchFamily="34" charset="-128"/>
                <a:cs typeface="MS PGothic" charset="0"/>
              </a:defRPr>
            </a:lvl2pPr>
            <a:lvl3pPr marL="457200" indent="0" algn="l" rtl="0" eaLnBrk="1" fontAlgn="base" hangingPunct="1">
              <a:spcBef>
                <a:spcPts val="300"/>
              </a:spcBef>
              <a:spcAft>
                <a:spcPct val="0"/>
              </a:spcAft>
              <a:buFont typeface="Trebuchet MS" pitchFamily="34" charset="0"/>
              <a:buNone/>
              <a:defRPr sz="1400" kern="1200">
                <a:solidFill>
                  <a:srgbClr val="233356"/>
                </a:solidFill>
                <a:latin typeface="+mn-lt"/>
                <a:ea typeface="MS PGothic" pitchFamily="34" charset="-128"/>
                <a:cs typeface="MS PGothic" charset="0"/>
              </a:defRPr>
            </a:lvl3pPr>
            <a:lvl4pPr marL="685800" indent="0" algn="l" rtl="0" eaLnBrk="1" fontAlgn="base" hangingPunct="1">
              <a:spcBef>
                <a:spcPts val="300"/>
              </a:spcBef>
              <a:spcAft>
                <a:spcPct val="0"/>
              </a:spcAft>
              <a:buFont typeface="Trebuchet MS" pitchFamily="34" charset="0"/>
              <a:buNone/>
              <a:defRPr sz="1200" kern="1200">
                <a:solidFill>
                  <a:srgbClr val="233356"/>
                </a:solidFill>
                <a:latin typeface="+mn-lt"/>
                <a:ea typeface="MS PGothic" pitchFamily="34" charset="-128"/>
                <a:cs typeface="MS PGothic" charset="0"/>
              </a:defRPr>
            </a:lvl4pPr>
            <a:lvl5pPr marL="914400" indent="0" algn="l" rtl="0" eaLnBrk="1" fontAlgn="base" hangingPunct="1">
              <a:spcBef>
                <a:spcPts val="300"/>
              </a:spcBef>
              <a:spcAft>
                <a:spcPct val="0"/>
              </a:spcAft>
              <a:buFont typeface="Arial" panose="020B0604020202020204" pitchFamily="34" charset="0"/>
              <a:buNone/>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9pPr>
          </a:lstStyle>
          <a:p>
            <a:pPr marL="0" marR="0" lvl="0" indent="0" algn="l" defTabSz="914400" rtl="0" eaLnBrk="1" fontAlgn="base" latinLnBrk="0" hangingPunct="1">
              <a:lnSpc>
                <a:spcPts val="2000"/>
              </a:lnSpc>
              <a:spcBef>
                <a:spcPts val="0"/>
              </a:spcBef>
              <a:spcAft>
                <a:spcPct val="0"/>
              </a:spcAft>
              <a:buClr>
                <a:srgbClr val="AF2227"/>
              </a:buClr>
              <a:buSzTx/>
              <a:buFont typeface="Arial" charset="0"/>
              <a:buNone/>
              <a:tabLst/>
              <a:defRPr/>
            </a:pPr>
            <a:endParaRPr kumimoji="0" lang="en-US" sz="2200" b="0" i="0" u="none" strike="noStrike" kern="1200" cap="none" spc="0" normalizeH="0" baseline="0" noProof="0" dirty="0">
              <a:ln>
                <a:noFill/>
              </a:ln>
              <a:solidFill>
                <a:schemeClr val="dk1"/>
              </a:solidFill>
              <a:effectLst/>
              <a:uLnTx/>
              <a:uFillTx/>
              <a:latin typeface="Arial"/>
              <a:ea typeface="MS PGothic" pitchFamily="34" charset="-128"/>
            </a:endParaRPr>
          </a:p>
        </p:txBody>
      </p:sp>
      <p:sp>
        <p:nvSpPr>
          <p:cNvPr id="108" name="Freeform 10"/>
          <p:cNvSpPr>
            <a:spLocks noEditPoints="1"/>
          </p:cNvSpPr>
          <p:nvPr>
            <p:custDataLst>
              <p:tags r:id="rId5"/>
            </p:custDataLst>
          </p:nvPr>
        </p:nvSpPr>
        <p:spPr bwMode="auto">
          <a:xfrm>
            <a:off x="7569444" y="484126"/>
            <a:ext cx="841956" cy="131823"/>
          </a:xfrm>
          <a:custGeom>
            <a:avLst/>
            <a:gdLst>
              <a:gd name="T0" fmla="*/ 0 w 1955"/>
              <a:gd name="T1" fmla="*/ 182 h 298"/>
              <a:gd name="T2" fmla="*/ 144 w 1955"/>
              <a:gd name="T3" fmla="*/ 68 h 298"/>
              <a:gd name="T4" fmla="*/ 670 w 1955"/>
              <a:gd name="T5" fmla="*/ 94 h 298"/>
              <a:gd name="T6" fmla="*/ 639 w 1955"/>
              <a:gd name="T7" fmla="*/ 120 h 298"/>
              <a:gd name="T8" fmla="*/ 670 w 1955"/>
              <a:gd name="T9" fmla="*/ 289 h 298"/>
              <a:gd name="T10" fmla="*/ 728 w 1955"/>
              <a:gd name="T11" fmla="*/ 156 h 298"/>
              <a:gd name="T12" fmla="*/ 913 w 1955"/>
              <a:gd name="T13" fmla="*/ 290 h 298"/>
              <a:gd name="T14" fmla="*/ 909 w 1955"/>
              <a:gd name="T15" fmla="*/ 253 h 298"/>
              <a:gd name="T16" fmla="*/ 865 w 1955"/>
              <a:gd name="T17" fmla="*/ 235 h 298"/>
              <a:gd name="T18" fmla="*/ 982 w 1955"/>
              <a:gd name="T19" fmla="*/ 291 h 298"/>
              <a:gd name="T20" fmla="*/ 1226 w 1955"/>
              <a:gd name="T21" fmla="*/ 247 h 298"/>
              <a:gd name="T22" fmla="*/ 1168 w 1955"/>
              <a:gd name="T23" fmla="*/ 120 h 298"/>
              <a:gd name="T24" fmla="*/ 1118 w 1955"/>
              <a:gd name="T25" fmla="*/ 120 h 298"/>
              <a:gd name="T26" fmla="*/ 1060 w 1955"/>
              <a:gd name="T27" fmla="*/ 238 h 298"/>
              <a:gd name="T28" fmla="*/ 1006 w 1955"/>
              <a:gd name="T29" fmla="*/ 116 h 298"/>
              <a:gd name="T30" fmla="*/ 856 w 1955"/>
              <a:gd name="T31" fmla="*/ 56 h 298"/>
              <a:gd name="T32" fmla="*/ 728 w 1955"/>
              <a:gd name="T33" fmla="*/ 116 h 298"/>
              <a:gd name="T34" fmla="*/ 765 w 1955"/>
              <a:gd name="T35" fmla="*/ 80 h 298"/>
              <a:gd name="T36" fmla="*/ 779 w 1955"/>
              <a:gd name="T37" fmla="*/ 52 h 298"/>
              <a:gd name="T38" fmla="*/ 670 w 1955"/>
              <a:gd name="T39" fmla="*/ 94 h 298"/>
              <a:gd name="T40" fmla="*/ 1734 w 1955"/>
              <a:gd name="T41" fmla="*/ 286 h 298"/>
              <a:gd name="T42" fmla="*/ 1733 w 1955"/>
              <a:gd name="T43" fmla="*/ 258 h 298"/>
              <a:gd name="T44" fmla="*/ 1682 w 1955"/>
              <a:gd name="T45" fmla="*/ 260 h 298"/>
              <a:gd name="T46" fmla="*/ 1747 w 1955"/>
              <a:gd name="T47" fmla="*/ 218 h 298"/>
              <a:gd name="T48" fmla="*/ 1574 w 1955"/>
              <a:gd name="T49" fmla="*/ 206 h 298"/>
              <a:gd name="T50" fmla="*/ 1662 w 1955"/>
              <a:gd name="T51" fmla="*/ 149 h 298"/>
              <a:gd name="T52" fmla="*/ 1633 w 1955"/>
              <a:gd name="T53" fmla="*/ 195 h 298"/>
              <a:gd name="T54" fmla="*/ 1267 w 1955"/>
              <a:gd name="T55" fmla="*/ 124 h 298"/>
              <a:gd name="T56" fmla="*/ 1269 w 1955"/>
              <a:gd name="T57" fmla="*/ 157 h 298"/>
              <a:gd name="T58" fmla="*/ 1353 w 1955"/>
              <a:gd name="T59" fmla="*/ 153 h 298"/>
              <a:gd name="T60" fmla="*/ 1252 w 1955"/>
              <a:gd name="T61" fmla="*/ 239 h 298"/>
              <a:gd name="T62" fmla="*/ 1418 w 1955"/>
              <a:gd name="T63" fmla="*/ 165 h 298"/>
              <a:gd name="T64" fmla="*/ 1307 w 1955"/>
              <a:gd name="T65" fmla="*/ 239 h 298"/>
              <a:gd name="T66" fmla="*/ 1360 w 1955"/>
              <a:gd name="T67" fmla="*/ 259 h 298"/>
              <a:gd name="T68" fmla="*/ 448 w 1955"/>
              <a:gd name="T69" fmla="*/ 205 h 298"/>
              <a:gd name="T70" fmla="*/ 448 w 1955"/>
              <a:gd name="T71" fmla="*/ 205 h 298"/>
              <a:gd name="T72" fmla="*/ 564 w 1955"/>
              <a:gd name="T73" fmla="*/ 205 h 298"/>
              <a:gd name="T74" fmla="*/ 283 w 1955"/>
              <a:gd name="T75" fmla="*/ 168 h 298"/>
              <a:gd name="T76" fmla="*/ 339 w 1955"/>
              <a:gd name="T77" fmla="*/ 260 h 298"/>
              <a:gd name="T78" fmla="*/ 289 w 1955"/>
              <a:gd name="T79" fmla="*/ 252 h 298"/>
              <a:gd name="T80" fmla="*/ 284 w 1955"/>
              <a:gd name="T81" fmla="*/ 287 h 298"/>
              <a:gd name="T82" fmla="*/ 368 w 1955"/>
              <a:gd name="T83" fmla="*/ 183 h 298"/>
              <a:gd name="T84" fmla="*/ 407 w 1955"/>
              <a:gd name="T85" fmla="*/ 153 h 298"/>
              <a:gd name="T86" fmla="*/ 409 w 1955"/>
              <a:gd name="T87" fmla="*/ 118 h 298"/>
              <a:gd name="T88" fmla="*/ 1550 w 1955"/>
              <a:gd name="T89" fmla="*/ 112 h 298"/>
              <a:gd name="T90" fmla="*/ 1465 w 1955"/>
              <a:gd name="T91" fmla="*/ 293 h 298"/>
              <a:gd name="T92" fmla="*/ 1557 w 1955"/>
              <a:gd name="T93" fmla="*/ 154 h 298"/>
              <a:gd name="T94" fmla="*/ 1550 w 1955"/>
              <a:gd name="T95" fmla="*/ 112 h 298"/>
              <a:gd name="T96" fmla="*/ 1927 w 1955"/>
              <a:gd name="T97" fmla="*/ 193 h 298"/>
              <a:gd name="T98" fmla="*/ 1955 w 1955"/>
              <a:gd name="T99" fmla="*/ 151 h 298"/>
              <a:gd name="T100" fmla="*/ 1924 w 1955"/>
              <a:gd name="T101" fmla="*/ 160 h 298"/>
              <a:gd name="T102" fmla="*/ 1928 w 1955"/>
              <a:gd name="T103" fmla="*/ 181 h 298"/>
              <a:gd name="T104" fmla="*/ 1950 w 1955"/>
              <a:gd name="T105" fmla="*/ 130 h 298"/>
              <a:gd name="T106" fmla="*/ 1955 w 1955"/>
              <a:gd name="T107" fmla="*/ 121 h 298"/>
              <a:gd name="T108" fmla="*/ 119 w 1955"/>
              <a:gd name="T109" fmla="*/ 116 h 298"/>
              <a:gd name="T110" fmla="*/ 44 w 1955"/>
              <a:gd name="T111" fmla="*/ 225 h 298"/>
              <a:gd name="T112" fmla="*/ 189 w 1955"/>
              <a:gd name="T113" fmla="*/ 116 h 298"/>
              <a:gd name="T114" fmla="*/ 1820 w 1955"/>
              <a:gd name="T115" fmla="*/ 116 h 298"/>
              <a:gd name="T116" fmla="*/ 1795 w 1955"/>
              <a:gd name="T117" fmla="*/ 192 h 298"/>
              <a:gd name="T118" fmla="*/ 1850 w 1955"/>
              <a:gd name="T119" fmla="*/ 170 h 298"/>
              <a:gd name="T120" fmla="*/ 1874 w 1955"/>
              <a:gd name="T121" fmla="*/ 191 h 298"/>
              <a:gd name="T122" fmla="*/ 1820 w 1955"/>
              <a:gd name="T123" fmla="*/ 116 h 298"/>
              <a:gd name="T124" fmla="*/ 1838 w 1955"/>
              <a:gd name="T125" fmla="*/ 12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5" h="298">
                <a:moveTo>
                  <a:pt x="113" y="0"/>
                </a:moveTo>
                <a:lnTo>
                  <a:pt x="113" y="0"/>
                </a:lnTo>
                <a:cubicBezTo>
                  <a:pt x="45" y="0"/>
                  <a:pt x="0" y="49"/>
                  <a:pt x="0" y="118"/>
                </a:cubicBezTo>
                <a:lnTo>
                  <a:pt x="0" y="182"/>
                </a:lnTo>
                <a:lnTo>
                  <a:pt x="70" y="182"/>
                </a:lnTo>
                <a:lnTo>
                  <a:pt x="70" y="123"/>
                </a:lnTo>
                <a:cubicBezTo>
                  <a:pt x="70" y="86"/>
                  <a:pt x="85" y="68"/>
                  <a:pt x="120" y="68"/>
                </a:cubicBezTo>
                <a:lnTo>
                  <a:pt x="144" y="68"/>
                </a:lnTo>
                <a:lnTo>
                  <a:pt x="152" y="0"/>
                </a:lnTo>
                <a:lnTo>
                  <a:pt x="113" y="0"/>
                </a:lnTo>
                <a:lnTo>
                  <a:pt x="113" y="0"/>
                </a:lnTo>
                <a:close/>
                <a:moveTo>
                  <a:pt x="670" y="94"/>
                </a:moveTo>
                <a:lnTo>
                  <a:pt x="670" y="94"/>
                </a:lnTo>
                <a:lnTo>
                  <a:pt x="670" y="116"/>
                </a:lnTo>
                <a:lnTo>
                  <a:pt x="644" y="116"/>
                </a:lnTo>
                <a:cubicBezTo>
                  <a:pt x="641" y="116"/>
                  <a:pt x="639" y="118"/>
                  <a:pt x="639" y="120"/>
                </a:cubicBezTo>
                <a:lnTo>
                  <a:pt x="639" y="152"/>
                </a:lnTo>
                <a:cubicBezTo>
                  <a:pt x="639" y="154"/>
                  <a:pt x="641" y="156"/>
                  <a:pt x="644" y="156"/>
                </a:cubicBezTo>
                <a:lnTo>
                  <a:pt x="670" y="156"/>
                </a:lnTo>
                <a:lnTo>
                  <a:pt x="670" y="289"/>
                </a:lnTo>
                <a:cubicBezTo>
                  <a:pt x="670" y="291"/>
                  <a:pt x="672" y="293"/>
                  <a:pt x="674" y="293"/>
                </a:cubicBezTo>
                <a:lnTo>
                  <a:pt x="724" y="293"/>
                </a:lnTo>
                <a:cubicBezTo>
                  <a:pt x="726" y="293"/>
                  <a:pt x="728" y="291"/>
                  <a:pt x="728" y="289"/>
                </a:cubicBezTo>
                <a:lnTo>
                  <a:pt x="728" y="156"/>
                </a:lnTo>
                <a:lnTo>
                  <a:pt x="807" y="156"/>
                </a:lnTo>
                <a:lnTo>
                  <a:pt x="807" y="239"/>
                </a:lnTo>
                <a:cubicBezTo>
                  <a:pt x="807" y="281"/>
                  <a:pt x="828" y="296"/>
                  <a:pt x="870" y="296"/>
                </a:cubicBezTo>
                <a:cubicBezTo>
                  <a:pt x="894" y="296"/>
                  <a:pt x="909" y="291"/>
                  <a:pt x="913" y="290"/>
                </a:cubicBezTo>
                <a:cubicBezTo>
                  <a:pt x="916" y="288"/>
                  <a:pt x="918" y="287"/>
                  <a:pt x="918" y="284"/>
                </a:cubicBezTo>
                <a:cubicBezTo>
                  <a:pt x="918" y="283"/>
                  <a:pt x="917" y="281"/>
                  <a:pt x="917" y="281"/>
                </a:cubicBezTo>
                <a:lnTo>
                  <a:pt x="913" y="257"/>
                </a:lnTo>
                <a:cubicBezTo>
                  <a:pt x="912" y="254"/>
                  <a:pt x="911" y="253"/>
                  <a:pt x="909" y="253"/>
                </a:cubicBezTo>
                <a:cubicBezTo>
                  <a:pt x="909" y="253"/>
                  <a:pt x="908" y="253"/>
                  <a:pt x="907" y="254"/>
                </a:cubicBezTo>
                <a:cubicBezTo>
                  <a:pt x="906" y="254"/>
                  <a:pt x="906" y="254"/>
                  <a:pt x="905" y="254"/>
                </a:cubicBezTo>
                <a:cubicBezTo>
                  <a:pt x="901" y="255"/>
                  <a:pt x="894" y="255"/>
                  <a:pt x="886" y="255"/>
                </a:cubicBezTo>
                <a:cubicBezTo>
                  <a:pt x="868" y="255"/>
                  <a:pt x="865" y="247"/>
                  <a:pt x="865" y="235"/>
                </a:cubicBezTo>
                <a:lnTo>
                  <a:pt x="865" y="157"/>
                </a:lnTo>
                <a:lnTo>
                  <a:pt x="952" y="157"/>
                </a:lnTo>
                <a:lnTo>
                  <a:pt x="952" y="272"/>
                </a:lnTo>
                <a:cubicBezTo>
                  <a:pt x="952" y="283"/>
                  <a:pt x="963" y="287"/>
                  <a:pt x="982" y="291"/>
                </a:cubicBezTo>
                <a:cubicBezTo>
                  <a:pt x="997" y="294"/>
                  <a:pt x="1018" y="298"/>
                  <a:pt x="1034" y="298"/>
                </a:cubicBezTo>
                <a:cubicBezTo>
                  <a:pt x="1055" y="298"/>
                  <a:pt x="1076" y="294"/>
                  <a:pt x="1091" y="282"/>
                </a:cubicBezTo>
                <a:cubicBezTo>
                  <a:pt x="1112" y="294"/>
                  <a:pt x="1135" y="298"/>
                  <a:pt x="1157" y="298"/>
                </a:cubicBezTo>
                <a:cubicBezTo>
                  <a:pt x="1198" y="298"/>
                  <a:pt x="1226" y="288"/>
                  <a:pt x="1226" y="247"/>
                </a:cubicBezTo>
                <a:lnTo>
                  <a:pt x="1226" y="120"/>
                </a:lnTo>
                <a:cubicBezTo>
                  <a:pt x="1226" y="118"/>
                  <a:pt x="1224" y="116"/>
                  <a:pt x="1221" y="116"/>
                </a:cubicBezTo>
                <a:lnTo>
                  <a:pt x="1172" y="116"/>
                </a:lnTo>
                <a:cubicBezTo>
                  <a:pt x="1170" y="116"/>
                  <a:pt x="1168" y="118"/>
                  <a:pt x="1168" y="120"/>
                </a:cubicBezTo>
                <a:lnTo>
                  <a:pt x="1168" y="238"/>
                </a:lnTo>
                <a:cubicBezTo>
                  <a:pt x="1168" y="256"/>
                  <a:pt x="1157" y="262"/>
                  <a:pt x="1143" y="262"/>
                </a:cubicBezTo>
                <a:cubicBezTo>
                  <a:pt x="1131" y="262"/>
                  <a:pt x="1118" y="258"/>
                  <a:pt x="1118" y="258"/>
                </a:cubicBezTo>
                <a:lnTo>
                  <a:pt x="1118" y="120"/>
                </a:lnTo>
                <a:cubicBezTo>
                  <a:pt x="1118" y="118"/>
                  <a:pt x="1116" y="116"/>
                  <a:pt x="1114" y="116"/>
                </a:cubicBezTo>
                <a:lnTo>
                  <a:pt x="1065" y="116"/>
                </a:lnTo>
                <a:cubicBezTo>
                  <a:pt x="1062" y="116"/>
                  <a:pt x="1060" y="118"/>
                  <a:pt x="1060" y="120"/>
                </a:cubicBezTo>
                <a:lnTo>
                  <a:pt x="1060" y="238"/>
                </a:lnTo>
                <a:cubicBezTo>
                  <a:pt x="1060" y="256"/>
                  <a:pt x="1053" y="262"/>
                  <a:pt x="1039" y="262"/>
                </a:cubicBezTo>
                <a:cubicBezTo>
                  <a:pt x="1027" y="262"/>
                  <a:pt x="1010" y="259"/>
                  <a:pt x="1010" y="259"/>
                </a:cubicBezTo>
                <a:lnTo>
                  <a:pt x="1010" y="120"/>
                </a:lnTo>
                <a:cubicBezTo>
                  <a:pt x="1010" y="118"/>
                  <a:pt x="1009" y="116"/>
                  <a:pt x="1006" y="116"/>
                </a:cubicBezTo>
                <a:lnTo>
                  <a:pt x="865" y="116"/>
                </a:lnTo>
                <a:lnTo>
                  <a:pt x="865" y="61"/>
                </a:lnTo>
                <a:cubicBezTo>
                  <a:pt x="865" y="57"/>
                  <a:pt x="863" y="56"/>
                  <a:pt x="859" y="56"/>
                </a:cubicBezTo>
                <a:cubicBezTo>
                  <a:pt x="859" y="56"/>
                  <a:pt x="857" y="56"/>
                  <a:pt x="856" y="56"/>
                </a:cubicBezTo>
                <a:lnTo>
                  <a:pt x="813" y="64"/>
                </a:lnTo>
                <a:cubicBezTo>
                  <a:pt x="809" y="64"/>
                  <a:pt x="807" y="67"/>
                  <a:pt x="807" y="72"/>
                </a:cubicBezTo>
                <a:lnTo>
                  <a:pt x="807" y="116"/>
                </a:lnTo>
                <a:lnTo>
                  <a:pt x="728" y="116"/>
                </a:lnTo>
                <a:lnTo>
                  <a:pt x="728" y="97"/>
                </a:lnTo>
                <a:cubicBezTo>
                  <a:pt x="728" y="90"/>
                  <a:pt x="729" y="86"/>
                  <a:pt x="732" y="83"/>
                </a:cubicBezTo>
                <a:cubicBezTo>
                  <a:pt x="736" y="80"/>
                  <a:pt x="741" y="79"/>
                  <a:pt x="749" y="79"/>
                </a:cubicBezTo>
                <a:cubicBezTo>
                  <a:pt x="754" y="79"/>
                  <a:pt x="761" y="80"/>
                  <a:pt x="765" y="80"/>
                </a:cubicBezTo>
                <a:cubicBezTo>
                  <a:pt x="766" y="80"/>
                  <a:pt x="767" y="81"/>
                  <a:pt x="768" y="81"/>
                </a:cubicBezTo>
                <a:cubicBezTo>
                  <a:pt x="769" y="81"/>
                  <a:pt x="771" y="81"/>
                  <a:pt x="772" y="81"/>
                </a:cubicBezTo>
                <a:cubicBezTo>
                  <a:pt x="774" y="81"/>
                  <a:pt x="775" y="80"/>
                  <a:pt x="775" y="77"/>
                </a:cubicBezTo>
                <a:lnTo>
                  <a:pt x="779" y="52"/>
                </a:lnTo>
                <a:cubicBezTo>
                  <a:pt x="779" y="52"/>
                  <a:pt x="779" y="51"/>
                  <a:pt x="779" y="50"/>
                </a:cubicBezTo>
                <a:cubicBezTo>
                  <a:pt x="779" y="47"/>
                  <a:pt x="778" y="46"/>
                  <a:pt x="776" y="45"/>
                </a:cubicBezTo>
                <a:cubicBezTo>
                  <a:pt x="771" y="44"/>
                  <a:pt x="755" y="39"/>
                  <a:pt x="729" y="39"/>
                </a:cubicBezTo>
                <a:cubicBezTo>
                  <a:pt x="688" y="39"/>
                  <a:pt x="670" y="57"/>
                  <a:pt x="670" y="94"/>
                </a:cubicBezTo>
                <a:close/>
                <a:moveTo>
                  <a:pt x="1574" y="206"/>
                </a:moveTo>
                <a:lnTo>
                  <a:pt x="1574" y="206"/>
                </a:lnTo>
                <a:cubicBezTo>
                  <a:pt x="1574" y="275"/>
                  <a:pt x="1605" y="297"/>
                  <a:pt x="1671" y="297"/>
                </a:cubicBezTo>
                <a:cubicBezTo>
                  <a:pt x="1701" y="297"/>
                  <a:pt x="1723" y="290"/>
                  <a:pt x="1734" y="286"/>
                </a:cubicBezTo>
                <a:cubicBezTo>
                  <a:pt x="1737" y="285"/>
                  <a:pt x="1739" y="282"/>
                  <a:pt x="1739" y="280"/>
                </a:cubicBezTo>
                <a:cubicBezTo>
                  <a:pt x="1739" y="280"/>
                  <a:pt x="1739" y="279"/>
                  <a:pt x="1738" y="278"/>
                </a:cubicBezTo>
                <a:lnTo>
                  <a:pt x="1733" y="258"/>
                </a:lnTo>
                <a:lnTo>
                  <a:pt x="1733" y="258"/>
                </a:lnTo>
                <a:cubicBezTo>
                  <a:pt x="1732" y="254"/>
                  <a:pt x="1730" y="253"/>
                  <a:pt x="1728" y="253"/>
                </a:cubicBezTo>
                <a:cubicBezTo>
                  <a:pt x="1727" y="253"/>
                  <a:pt x="1725" y="253"/>
                  <a:pt x="1724" y="253"/>
                </a:cubicBezTo>
                <a:lnTo>
                  <a:pt x="1724" y="253"/>
                </a:lnTo>
                <a:cubicBezTo>
                  <a:pt x="1716" y="256"/>
                  <a:pt x="1700" y="260"/>
                  <a:pt x="1682" y="260"/>
                </a:cubicBezTo>
                <a:cubicBezTo>
                  <a:pt x="1667" y="260"/>
                  <a:pt x="1656" y="259"/>
                  <a:pt x="1648" y="255"/>
                </a:cubicBezTo>
                <a:cubicBezTo>
                  <a:pt x="1640" y="251"/>
                  <a:pt x="1634" y="241"/>
                  <a:pt x="1634" y="228"/>
                </a:cubicBezTo>
                <a:lnTo>
                  <a:pt x="1738" y="228"/>
                </a:lnTo>
                <a:cubicBezTo>
                  <a:pt x="1745" y="228"/>
                  <a:pt x="1747" y="223"/>
                  <a:pt x="1747" y="218"/>
                </a:cubicBezTo>
                <a:lnTo>
                  <a:pt x="1747" y="202"/>
                </a:lnTo>
                <a:cubicBezTo>
                  <a:pt x="1747" y="171"/>
                  <a:pt x="1741" y="147"/>
                  <a:pt x="1729" y="133"/>
                </a:cubicBezTo>
                <a:cubicBezTo>
                  <a:pt x="1716" y="120"/>
                  <a:pt x="1694" y="112"/>
                  <a:pt x="1662" y="112"/>
                </a:cubicBezTo>
                <a:cubicBezTo>
                  <a:pt x="1597" y="112"/>
                  <a:pt x="1574" y="137"/>
                  <a:pt x="1574" y="206"/>
                </a:cubicBezTo>
                <a:close/>
                <a:moveTo>
                  <a:pt x="1633" y="192"/>
                </a:moveTo>
                <a:lnTo>
                  <a:pt x="1633" y="192"/>
                </a:lnTo>
                <a:cubicBezTo>
                  <a:pt x="1633" y="187"/>
                  <a:pt x="1634" y="175"/>
                  <a:pt x="1635" y="168"/>
                </a:cubicBezTo>
                <a:cubicBezTo>
                  <a:pt x="1637" y="157"/>
                  <a:pt x="1644" y="149"/>
                  <a:pt x="1662" y="149"/>
                </a:cubicBezTo>
                <a:cubicBezTo>
                  <a:pt x="1678" y="149"/>
                  <a:pt x="1686" y="155"/>
                  <a:pt x="1689" y="166"/>
                </a:cubicBezTo>
                <a:cubicBezTo>
                  <a:pt x="1691" y="173"/>
                  <a:pt x="1691" y="183"/>
                  <a:pt x="1691" y="190"/>
                </a:cubicBezTo>
                <a:lnTo>
                  <a:pt x="1691" y="195"/>
                </a:lnTo>
                <a:lnTo>
                  <a:pt x="1633" y="195"/>
                </a:lnTo>
                <a:lnTo>
                  <a:pt x="1633" y="192"/>
                </a:lnTo>
                <a:lnTo>
                  <a:pt x="1633" y="192"/>
                </a:lnTo>
                <a:close/>
                <a:moveTo>
                  <a:pt x="1267" y="124"/>
                </a:moveTo>
                <a:lnTo>
                  <a:pt x="1267" y="124"/>
                </a:lnTo>
                <a:cubicBezTo>
                  <a:pt x="1265" y="125"/>
                  <a:pt x="1263" y="126"/>
                  <a:pt x="1263" y="129"/>
                </a:cubicBezTo>
                <a:lnTo>
                  <a:pt x="1263" y="130"/>
                </a:lnTo>
                <a:cubicBezTo>
                  <a:pt x="1263" y="130"/>
                  <a:pt x="1263" y="131"/>
                  <a:pt x="1263" y="131"/>
                </a:cubicBezTo>
                <a:lnTo>
                  <a:pt x="1269" y="157"/>
                </a:lnTo>
                <a:cubicBezTo>
                  <a:pt x="1270" y="158"/>
                  <a:pt x="1271" y="159"/>
                  <a:pt x="1272" y="159"/>
                </a:cubicBezTo>
                <a:cubicBezTo>
                  <a:pt x="1273" y="159"/>
                  <a:pt x="1274" y="159"/>
                  <a:pt x="1275" y="159"/>
                </a:cubicBezTo>
                <a:cubicBezTo>
                  <a:pt x="1282" y="157"/>
                  <a:pt x="1309" y="150"/>
                  <a:pt x="1330" y="150"/>
                </a:cubicBezTo>
                <a:cubicBezTo>
                  <a:pt x="1341" y="150"/>
                  <a:pt x="1349" y="150"/>
                  <a:pt x="1353" y="153"/>
                </a:cubicBezTo>
                <a:cubicBezTo>
                  <a:pt x="1360" y="156"/>
                  <a:pt x="1360" y="161"/>
                  <a:pt x="1360" y="170"/>
                </a:cubicBezTo>
                <a:lnTo>
                  <a:pt x="1360" y="178"/>
                </a:lnTo>
                <a:lnTo>
                  <a:pt x="1302" y="187"/>
                </a:lnTo>
                <a:cubicBezTo>
                  <a:pt x="1280" y="190"/>
                  <a:pt x="1252" y="197"/>
                  <a:pt x="1252" y="239"/>
                </a:cubicBezTo>
                <a:cubicBezTo>
                  <a:pt x="1252" y="291"/>
                  <a:pt x="1293" y="297"/>
                  <a:pt x="1335" y="297"/>
                </a:cubicBezTo>
                <a:cubicBezTo>
                  <a:pt x="1355" y="297"/>
                  <a:pt x="1371" y="296"/>
                  <a:pt x="1385" y="293"/>
                </a:cubicBezTo>
                <a:cubicBezTo>
                  <a:pt x="1407" y="288"/>
                  <a:pt x="1418" y="283"/>
                  <a:pt x="1418" y="258"/>
                </a:cubicBezTo>
                <a:lnTo>
                  <a:pt x="1418" y="165"/>
                </a:lnTo>
                <a:cubicBezTo>
                  <a:pt x="1418" y="146"/>
                  <a:pt x="1412" y="131"/>
                  <a:pt x="1396" y="122"/>
                </a:cubicBezTo>
                <a:cubicBezTo>
                  <a:pt x="1384" y="115"/>
                  <a:pt x="1367" y="112"/>
                  <a:pt x="1344" y="112"/>
                </a:cubicBezTo>
                <a:cubicBezTo>
                  <a:pt x="1307" y="112"/>
                  <a:pt x="1274" y="122"/>
                  <a:pt x="1267" y="124"/>
                </a:cubicBezTo>
                <a:close/>
                <a:moveTo>
                  <a:pt x="1307" y="239"/>
                </a:moveTo>
                <a:lnTo>
                  <a:pt x="1307" y="239"/>
                </a:lnTo>
                <a:cubicBezTo>
                  <a:pt x="1307" y="219"/>
                  <a:pt x="1317" y="217"/>
                  <a:pt x="1330" y="215"/>
                </a:cubicBezTo>
                <a:lnTo>
                  <a:pt x="1360" y="210"/>
                </a:lnTo>
                <a:lnTo>
                  <a:pt x="1360" y="259"/>
                </a:lnTo>
                <a:cubicBezTo>
                  <a:pt x="1359" y="260"/>
                  <a:pt x="1349" y="263"/>
                  <a:pt x="1336" y="263"/>
                </a:cubicBezTo>
                <a:cubicBezTo>
                  <a:pt x="1325" y="263"/>
                  <a:pt x="1307" y="260"/>
                  <a:pt x="1307" y="239"/>
                </a:cubicBezTo>
                <a:close/>
                <a:moveTo>
                  <a:pt x="448" y="205"/>
                </a:moveTo>
                <a:lnTo>
                  <a:pt x="448" y="205"/>
                </a:lnTo>
                <a:cubicBezTo>
                  <a:pt x="448" y="257"/>
                  <a:pt x="458" y="297"/>
                  <a:pt x="536" y="297"/>
                </a:cubicBezTo>
                <a:cubicBezTo>
                  <a:pt x="613" y="297"/>
                  <a:pt x="623" y="257"/>
                  <a:pt x="623" y="205"/>
                </a:cubicBezTo>
                <a:cubicBezTo>
                  <a:pt x="623" y="152"/>
                  <a:pt x="613" y="112"/>
                  <a:pt x="536" y="112"/>
                </a:cubicBezTo>
                <a:cubicBezTo>
                  <a:pt x="458" y="112"/>
                  <a:pt x="448" y="152"/>
                  <a:pt x="448" y="205"/>
                </a:cubicBezTo>
                <a:close/>
                <a:moveTo>
                  <a:pt x="507" y="205"/>
                </a:moveTo>
                <a:lnTo>
                  <a:pt x="507" y="205"/>
                </a:lnTo>
                <a:cubicBezTo>
                  <a:pt x="507" y="165"/>
                  <a:pt x="509" y="150"/>
                  <a:pt x="536" y="150"/>
                </a:cubicBezTo>
                <a:cubicBezTo>
                  <a:pt x="563" y="150"/>
                  <a:pt x="564" y="165"/>
                  <a:pt x="564" y="205"/>
                </a:cubicBezTo>
                <a:cubicBezTo>
                  <a:pt x="564" y="244"/>
                  <a:pt x="563" y="259"/>
                  <a:pt x="536" y="259"/>
                </a:cubicBezTo>
                <a:cubicBezTo>
                  <a:pt x="509" y="259"/>
                  <a:pt x="507" y="244"/>
                  <a:pt x="507" y="205"/>
                </a:cubicBezTo>
                <a:close/>
                <a:moveTo>
                  <a:pt x="283" y="168"/>
                </a:moveTo>
                <a:lnTo>
                  <a:pt x="283" y="168"/>
                </a:lnTo>
                <a:cubicBezTo>
                  <a:pt x="283" y="213"/>
                  <a:pt x="313" y="219"/>
                  <a:pt x="336" y="223"/>
                </a:cubicBezTo>
                <a:lnTo>
                  <a:pt x="340" y="224"/>
                </a:lnTo>
                <a:cubicBezTo>
                  <a:pt x="356" y="227"/>
                  <a:pt x="363" y="229"/>
                  <a:pt x="363" y="243"/>
                </a:cubicBezTo>
                <a:cubicBezTo>
                  <a:pt x="363" y="257"/>
                  <a:pt x="350" y="260"/>
                  <a:pt x="339" y="260"/>
                </a:cubicBezTo>
                <a:cubicBezTo>
                  <a:pt x="322" y="260"/>
                  <a:pt x="301" y="255"/>
                  <a:pt x="293" y="253"/>
                </a:cubicBezTo>
                <a:lnTo>
                  <a:pt x="293" y="253"/>
                </a:lnTo>
                <a:cubicBezTo>
                  <a:pt x="293" y="253"/>
                  <a:pt x="292" y="253"/>
                  <a:pt x="292" y="253"/>
                </a:cubicBezTo>
                <a:cubicBezTo>
                  <a:pt x="291" y="253"/>
                  <a:pt x="290" y="252"/>
                  <a:pt x="289" y="252"/>
                </a:cubicBezTo>
                <a:cubicBezTo>
                  <a:pt x="287" y="252"/>
                  <a:pt x="286" y="254"/>
                  <a:pt x="285" y="257"/>
                </a:cubicBezTo>
                <a:lnTo>
                  <a:pt x="282" y="278"/>
                </a:lnTo>
                <a:cubicBezTo>
                  <a:pt x="281" y="280"/>
                  <a:pt x="281" y="282"/>
                  <a:pt x="281" y="283"/>
                </a:cubicBezTo>
                <a:cubicBezTo>
                  <a:pt x="281" y="285"/>
                  <a:pt x="282" y="286"/>
                  <a:pt x="284" y="287"/>
                </a:cubicBezTo>
                <a:cubicBezTo>
                  <a:pt x="291" y="290"/>
                  <a:pt x="319" y="297"/>
                  <a:pt x="347" y="297"/>
                </a:cubicBezTo>
                <a:cubicBezTo>
                  <a:pt x="389" y="297"/>
                  <a:pt x="421" y="282"/>
                  <a:pt x="421" y="238"/>
                </a:cubicBezTo>
                <a:cubicBezTo>
                  <a:pt x="421" y="196"/>
                  <a:pt x="396" y="188"/>
                  <a:pt x="373" y="184"/>
                </a:cubicBezTo>
                <a:lnTo>
                  <a:pt x="368" y="183"/>
                </a:lnTo>
                <a:cubicBezTo>
                  <a:pt x="354" y="181"/>
                  <a:pt x="342" y="178"/>
                  <a:pt x="342" y="164"/>
                </a:cubicBezTo>
                <a:cubicBezTo>
                  <a:pt x="342" y="150"/>
                  <a:pt x="356" y="148"/>
                  <a:pt x="366" y="148"/>
                </a:cubicBezTo>
                <a:cubicBezTo>
                  <a:pt x="380" y="148"/>
                  <a:pt x="394" y="150"/>
                  <a:pt x="401" y="152"/>
                </a:cubicBezTo>
                <a:cubicBezTo>
                  <a:pt x="405" y="153"/>
                  <a:pt x="406" y="153"/>
                  <a:pt x="407" y="153"/>
                </a:cubicBezTo>
                <a:cubicBezTo>
                  <a:pt x="408" y="153"/>
                  <a:pt x="411" y="151"/>
                  <a:pt x="411" y="150"/>
                </a:cubicBezTo>
                <a:cubicBezTo>
                  <a:pt x="412" y="142"/>
                  <a:pt x="414" y="135"/>
                  <a:pt x="416" y="127"/>
                </a:cubicBezTo>
                <a:cubicBezTo>
                  <a:pt x="416" y="127"/>
                  <a:pt x="416" y="126"/>
                  <a:pt x="416" y="125"/>
                </a:cubicBezTo>
                <a:cubicBezTo>
                  <a:pt x="416" y="121"/>
                  <a:pt x="414" y="120"/>
                  <a:pt x="409" y="118"/>
                </a:cubicBezTo>
                <a:cubicBezTo>
                  <a:pt x="400" y="116"/>
                  <a:pt x="381" y="112"/>
                  <a:pt x="357" y="112"/>
                </a:cubicBezTo>
                <a:cubicBezTo>
                  <a:pt x="328" y="112"/>
                  <a:pt x="283" y="117"/>
                  <a:pt x="283" y="168"/>
                </a:cubicBezTo>
                <a:close/>
                <a:moveTo>
                  <a:pt x="1550" y="112"/>
                </a:moveTo>
                <a:lnTo>
                  <a:pt x="1550" y="112"/>
                </a:lnTo>
                <a:cubicBezTo>
                  <a:pt x="1529" y="112"/>
                  <a:pt x="1507" y="115"/>
                  <a:pt x="1490" y="118"/>
                </a:cubicBezTo>
                <a:cubicBezTo>
                  <a:pt x="1471" y="123"/>
                  <a:pt x="1460" y="126"/>
                  <a:pt x="1460" y="138"/>
                </a:cubicBezTo>
                <a:lnTo>
                  <a:pt x="1460" y="289"/>
                </a:lnTo>
                <a:cubicBezTo>
                  <a:pt x="1460" y="291"/>
                  <a:pt x="1462" y="293"/>
                  <a:pt x="1465" y="293"/>
                </a:cubicBezTo>
                <a:lnTo>
                  <a:pt x="1514" y="293"/>
                </a:lnTo>
                <a:cubicBezTo>
                  <a:pt x="1516" y="293"/>
                  <a:pt x="1518" y="291"/>
                  <a:pt x="1518" y="289"/>
                </a:cubicBezTo>
                <a:lnTo>
                  <a:pt x="1518" y="157"/>
                </a:lnTo>
                <a:cubicBezTo>
                  <a:pt x="1521" y="156"/>
                  <a:pt x="1538" y="154"/>
                  <a:pt x="1557" y="154"/>
                </a:cubicBezTo>
                <a:cubicBezTo>
                  <a:pt x="1563" y="154"/>
                  <a:pt x="1563" y="150"/>
                  <a:pt x="1563" y="147"/>
                </a:cubicBezTo>
                <a:lnTo>
                  <a:pt x="1563" y="119"/>
                </a:lnTo>
                <a:cubicBezTo>
                  <a:pt x="1563" y="114"/>
                  <a:pt x="1561" y="112"/>
                  <a:pt x="1556" y="112"/>
                </a:cubicBezTo>
                <a:lnTo>
                  <a:pt x="1550" y="112"/>
                </a:lnTo>
                <a:lnTo>
                  <a:pt x="1550" y="112"/>
                </a:lnTo>
                <a:close/>
                <a:moveTo>
                  <a:pt x="1887" y="154"/>
                </a:moveTo>
                <a:lnTo>
                  <a:pt x="1887" y="154"/>
                </a:lnTo>
                <a:cubicBezTo>
                  <a:pt x="1887" y="182"/>
                  <a:pt x="1896" y="193"/>
                  <a:pt x="1927" y="193"/>
                </a:cubicBezTo>
                <a:cubicBezTo>
                  <a:pt x="1935" y="193"/>
                  <a:pt x="1944" y="192"/>
                  <a:pt x="1949" y="191"/>
                </a:cubicBezTo>
                <a:lnTo>
                  <a:pt x="1948" y="191"/>
                </a:lnTo>
                <a:cubicBezTo>
                  <a:pt x="1954" y="189"/>
                  <a:pt x="1955" y="187"/>
                  <a:pt x="1955" y="182"/>
                </a:cubicBezTo>
                <a:lnTo>
                  <a:pt x="1955" y="151"/>
                </a:lnTo>
                <a:cubicBezTo>
                  <a:pt x="1955" y="150"/>
                  <a:pt x="1955" y="150"/>
                  <a:pt x="1954" y="150"/>
                </a:cubicBezTo>
                <a:lnTo>
                  <a:pt x="1925" y="150"/>
                </a:lnTo>
                <a:cubicBezTo>
                  <a:pt x="1924" y="150"/>
                  <a:pt x="1924" y="150"/>
                  <a:pt x="1924" y="151"/>
                </a:cubicBezTo>
                <a:lnTo>
                  <a:pt x="1924" y="160"/>
                </a:lnTo>
                <a:cubicBezTo>
                  <a:pt x="1924" y="161"/>
                  <a:pt x="1925" y="161"/>
                  <a:pt x="1925" y="161"/>
                </a:cubicBezTo>
                <a:lnTo>
                  <a:pt x="1938" y="163"/>
                </a:lnTo>
                <a:lnTo>
                  <a:pt x="1938" y="181"/>
                </a:lnTo>
                <a:cubicBezTo>
                  <a:pt x="1938" y="181"/>
                  <a:pt x="1932" y="181"/>
                  <a:pt x="1928" y="181"/>
                </a:cubicBezTo>
                <a:cubicBezTo>
                  <a:pt x="1913" y="181"/>
                  <a:pt x="1906" y="177"/>
                  <a:pt x="1906" y="155"/>
                </a:cubicBezTo>
                <a:cubicBezTo>
                  <a:pt x="1906" y="131"/>
                  <a:pt x="1914" y="128"/>
                  <a:pt x="1930" y="128"/>
                </a:cubicBezTo>
                <a:cubicBezTo>
                  <a:pt x="1937" y="128"/>
                  <a:pt x="1944" y="129"/>
                  <a:pt x="1948" y="130"/>
                </a:cubicBezTo>
                <a:cubicBezTo>
                  <a:pt x="1949" y="130"/>
                  <a:pt x="1949" y="130"/>
                  <a:pt x="1950" y="130"/>
                </a:cubicBezTo>
                <a:cubicBezTo>
                  <a:pt x="1950" y="130"/>
                  <a:pt x="1951" y="130"/>
                  <a:pt x="1952" y="130"/>
                </a:cubicBezTo>
                <a:cubicBezTo>
                  <a:pt x="1953" y="130"/>
                  <a:pt x="1954" y="130"/>
                  <a:pt x="1954" y="128"/>
                </a:cubicBezTo>
                <a:lnTo>
                  <a:pt x="1955" y="123"/>
                </a:lnTo>
                <a:cubicBezTo>
                  <a:pt x="1955" y="123"/>
                  <a:pt x="1955" y="121"/>
                  <a:pt x="1955" y="121"/>
                </a:cubicBezTo>
                <a:cubicBezTo>
                  <a:pt x="1955" y="120"/>
                  <a:pt x="1954" y="120"/>
                  <a:pt x="1954" y="119"/>
                </a:cubicBezTo>
                <a:cubicBezTo>
                  <a:pt x="1951" y="118"/>
                  <a:pt x="1940" y="115"/>
                  <a:pt x="1925" y="115"/>
                </a:cubicBezTo>
                <a:cubicBezTo>
                  <a:pt x="1898" y="115"/>
                  <a:pt x="1887" y="125"/>
                  <a:pt x="1887" y="154"/>
                </a:cubicBezTo>
                <a:close/>
                <a:moveTo>
                  <a:pt x="119" y="116"/>
                </a:moveTo>
                <a:lnTo>
                  <a:pt x="119" y="116"/>
                </a:lnTo>
                <a:lnTo>
                  <a:pt x="119" y="168"/>
                </a:lnTo>
                <a:cubicBezTo>
                  <a:pt x="119" y="204"/>
                  <a:pt x="104" y="225"/>
                  <a:pt x="69" y="225"/>
                </a:cubicBezTo>
                <a:lnTo>
                  <a:pt x="44" y="225"/>
                </a:lnTo>
                <a:lnTo>
                  <a:pt x="36" y="295"/>
                </a:lnTo>
                <a:lnTo>
                  <a:pt x="73" y="295"/>
                </a:lnTo>
                <a:cubicBezTo>
                  <a:pt x="138" y="295"/>
                  <a:pt x="189" y="248"/>
                  <a:pt x="189" y="173"/>
                </a:cubicBezTo>
                <a:lnTo>
                  <a:pt x="189" y="116"/>
                </a:lnTo>
                <a:lnTo>
                  <a:pt x="119" y="116"/>
                </a:lnTo>
                <a:lnTo>
                  <a:pt x="119" y="116"/>
                </a:lnTo>
                <a:close/>
                <a:moveTo>
                  <a:pt x="1820" y="116"/>
                </a:moveTo>
                <a:lnTo>
                  <a:pt x="1820" y="116"/>
                </a:lnTo>
                <a:cubicBezTo>
                  <a:pt x="1820" y="116"/>
                  <a:pt x="1819" y="117"/>
                  <a:pt x="1819" y="117"/>
                </a:cubicBezTo>
                <a:lnTo>
                  <a:pt x="1795" y="190"/>
                </a:lnTo>
                <a:cubicBezTo>
                  <a:pt x="1795" y="190"/>
                  <a:pt x="1794" y="191"/>
                  <a:pt x="1794" y="191"/>
                </a:cubicBezTo>
                <a:cubicBezTo>
                  <a:pt x="1794" y="192"/>
                  <a:pt x="1795" y="192"/>
                  <a:pt x="1795" y="192"/>
                </a:cubicBezTo>
                <a:lnTo>
                  <a:pt x="1813" y="192"/>
                </a:lnTo>
                <a:cubicBezTo>
                  <a:pt x="1814" y="192"/>
                  <a:pt x="1814" y="191"/>
                  <a:pt x="1815" y="191"/>
                </a:cubicBezTo>
                <a:lnTo>
                  <a:pt x="1820" y="170"/>
                </a:lnTo>
                <a:lnTo>
                  <a:pt x="1850" y="170"/>
                </a:lnTo>
                <a:lnTo>
                  <a:pt x="1855" y="191"/>
                </a:lnTo>
                <a:cubicBezTo>
                  <a:pt x="1856" y="191"/>
                  <a:pt x="1856" y="192"/>
                  <a:pt x="1857" y="192"/>
                </a:cubicBezTo>
                <a:lnTo>
                  <a:pt x="1873" y="192"/>
                </a:lnTo>
                <a:cubicBezTo>
                  <a:pt x="1874" y="192"/>
                  <a:pt x="1874" y="192"/>
                  <a:pt x="1874" y="191"/>
                </a:cubicBezTo>
                <a:cubicBezTo>
                  <a:pt x="1874" y="191"/>
                  <a:pt x="1874" y="190"/>
                  <a:pt x="1874" y="190"/>
                </a:cubicBezTo>
                <a:lnTo>
                  <a:pt x="1851" y="117"/>
                </a:lnTo>
                <a:cubicBezTo>
                  <a:pt x="1850" y="117"/>
                  <a:pt x="1850" y="116"/>
                  <a:pt x="1849" y="116"/>
                </a:cubicBezTo>
                <a:lnTo>
                  <a:pt x="1820" y="116"/>
                </a:lnTo>
                <a:lnTo>
                  <a:pt x="1820" y="116"/>
                </a:lnTo>
                <a:close/>
                <a:moveTo>
                  <a:pt x="1832" y="128"/>
                </a:moveTo>
                <a:lnTo>
                  <a:pt x="1832" y="128"/>
                </a:lnTo>
                <a:lnTo>
                  <a:pt x="1838" y="128"/>
                </a:lnTo>
                <a:lnTo>
                  <a:pt x="1846" y="158"/>
                </a:lnTo>
                <a:lnTo>
                  <a:pt x="1823" y="158"/>
                </a:lnTo>
                <a:lnTo>
                  <a:pt x="1832" y="128"/>
                </a:lnTo>
                <a:close/>
              </a:path>
            </a:pathLst>
          </a:custGeom>
          <a:solidFill>
            <a:schemeClr val="l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Trebuchet MS" pitchFamily="34" charset="0"/>
              <a:ea typeface="MS PGothic" pitchFamily="34" charset="-128"/>
            </a:endParaRPr>
          </a:p>
        </p:txBody>
      </p:sp>
      <p:grpSp>
        <p:nvGrpSpPr>
          <p:cNvPr id="6" name="Gruppieren 5"/>
          <p:cNvGrpSpPr>
            <a:grpSpLocks/>
          </p:cNvGrpSpPr>
          <p:nvPr>
            <p:custDataLst>
              <p:tags r:id="rId6"/>
            </p:custDataLst>
          </p:nvPr>
        </p:nvGrpSpPr>
        <p:grpSpPr>
          <a:xfrm>
            <a:off x="652975" y="1842023"/>
            <a:ext cx="7510637" cy="2743196"/>
            <a:chOff x="652975" y="1252289"/>
            <a:chExt cx="7510637" cy="2743196"/>
          </a:xfrm>
        </p:grpSpPr>
        <p:sp>
          <p:nvSpPr>
            <p:cNvPr id="60" name="Round Diagonal Corner Rectangle 54"/>
            <p:cNvSpPr/>
            <p:nvPr/>
          </p:nvSpPr>
          <p:spPr>
            <a:xfrm>
              <a:off x="652975" y="1271780"/>
              <a:ext cx="2427058" cy="2723705"/>
            </a:xfrm>
            <a:prstGeom prst="round2DiagRect">
              <a:avLst>
                <a:gd name="adj1" fmla="val 2605"/>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46304" tIns="164592"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smtClean="0">
                  <a:ln>
                    <a:noFill/>
                  </a:ln>
                  <a:solidFill>
                    <a:schemeClr val="tx2">
                      <a:lumMod val="75000"/>
                    </a:schemeClr>
                  </a:solidFill>
                  <a:effectLst/>
                  <a:uLnTx/>
                  <a:uFillTx/>
                  <a:latin typeface="Arial"/>
                  <a:ea typeface="+mn-ea"/>
                  <a:cs typeface="+mn-cs"/>
                </a:rPr>
                <a:t>QMS components</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a typeface="+mn-ea"/>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a typeface="+mn-ea"/>
                <a:cs typeface="+mn-cs"/>
              </a:endParaRPr>
            </a:p>
          </p:txBody>
        </p:sp>
        <p:sp>
          <p:nvSpPr>
            <p:cNvPr id="61" name="Round Diagonal Corner Rectangle 55"/>
            <p:cNvSpPr/>
            <p:nvPr/>
          </p:nvSpPr>
          <p:spPr>
            <a:xfrm>
              <a:off x="3233606" y="1252289"/>
              <a:ext cx="4930003" cy="59498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401888" algn="l"/>
                </a:tabLst>
                <a:defRPr/>
              </a:pPr>
              <a:r>
                <a:rPr kumimoji="0" lang="en-US" sz="2200" b="1" i="0" u="none" strike="noStrike" kern="0" cap="none" spc="0" normalizeH="0" baseline="0" noProof="0" dirty="0" smtClean="0">
                  <a:ln>
                    <a:noFill/>
                  </a:ln>
                  <a:solidFill>
                    <a:schemeClr val="tx2">
                      <a:lumMod val="75000"/>
                    </a:schemeClr>
                  </a:solidFill>
                  <a:effectLst/>
                  <a:uLnTx/>
                  <a:uFillTx/>
                  <a:latin typeface="Arial"/>
                </a:rPr>
                <a:t>Quality</a:t>
              </a:r>
              <a:r>
                <a:rPr kumimoji="0" lang="en-US" sz="2200" b="1" i="0" u="none" strike="noStrike" kern="0" cap="none" spc="0" normalizeH="0" noProof="0" dirty="0" smtClean="0">
                  <a:ln>
                    <a:noFill/>
                  </a:ln>
                  <a:solidFill>
                    <a:schemeClr val="tx2">
                      <a:lumMod val="75000"/>
                    </a:schemeClr>
                  </a:solidFill>
                  <a:effectLst/>
                  <a:uLnTx/>
                  <a:uFillTx/>
                  <a:latin typeface="Arial"/>
                </a:rPr>
                <a:t> policy &amp; </a:t>
              </a:r>
              <a:r>
                <a:rPr lang="en-US" sz="2200" b="1" kern="0" noProof="0" dirty="0" smtClean="0">
                  <a:solidFill>
                    <a:schemeClr val="tx2">
                      <a:lumMod val="75000"/>
                    </a:schemeClr>
                  </a:solidFill>
                  <a:latin typeface="Arial"/>
                </a:rPr>
                <a:t>q</a:t>
              </a:r>
              <a:r>
                <a:rPr kumimoji="0" lang="en-US" sz="2200" b="1" i="0" u="none" strike="noStrike" kern="0" cap="none" spc="0" normalizeH="0" noProof="0" dirty="0" smtClean="0">
                  <a:ln>
                    <a:noFill/>
                  </a:ln>
                  <a:solidFill>
                    <a:schemeClr val="tx2">
                      <a:lumMod val="75000"/>
                    </a:schemeClr>
                  </a:solidFill>
                  <a:effectLst/>
                  <a:uLnTx/>
                  <a:uFillTx/>
                  <a:latin typeface="Arial"/>
                </a:rPr>
                <a:t>uality objectives</a:t>
              </a:r>
              <a:endParaRPr kumimoji="0" lang="en-US" sz="2200" b="1" i="0" u="none" strike="noStrike" kern="0" cap="none" spc="0" normalizeH="0" baseline="0" noProof="0" dirty="0" smtClean="0">
                <a:ln>
                  <a:noFill/>
                </a:ln>
                <a:solidFill>
                  <a:schemeClr val="tx2">
                    <a:lumMod val="75000"/>
                  </a:schemeClr>
                </a:solidFill>
                <a:effectLst/>
                <a:uLnTx/>
                <a:uFillTx/>
                <a:latin typeface="Arial"/>
              </a:endParaRPr>
            </a:p>
          </p:txBody>
        </p:sp>
        <p:sp>
          <p:nvSpPr>
            <p:cNvPr id="62" name="Round Diagonal Corner Rectangle 56"/>
            <p:cNvSpPr/>
            <p:nvPr/>
          </p:nvSpPr>
          <p:spPr>
            <a:xfrm>
              <a:off x="3233609" y="1942961"/>
              <a:ext cx="4930002" cy="59498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kumimoji="0" lang="en-US" sz="2200" b="1" i="0" u="none" strike="noStrike" kern="0" cap="none" spc="0" normalizeH="0" baseline="0" noProof="0" dirty="0" smtClean="0">
                  <a:ln>
                    <a:noFill/>
                  </a:ln>
                  <a:solidFill>
                    <a:schemeClr val="tx2">
                      <a:lumMod val="75000"/>
                    </a:schemeClr>
                  </a:solidFill>
                  <a:effectLst/>
                  <a:uLnTx/>
                  <a:uFillTx/>
                  <a:latin typeface="Arial"/>
                  <a:ea typeface="+mn-ea"/>
                  <a:cs typeface="+mn-cs"/>
                </a:rPr>
                <a:t>Processes &amp;</a:t>
              </a:r>
              <a:r>
                <a:rPr kumimoji="0" lang="en-US" sz="2200" b="1" i="0" u="none" strike="noStrike" kern="0" cap="none" spc="0" normalizeH="0" noProof="0" dirty="0" smtClean="0">
                  <a:ln>
                    <a:noFill/>
                  </a:ln>
                  <a:solidFill>
                    <a:schemeClr val="tx2">
                      <a:lumMod val="75000"/>
                    </a:schemeClr>
                  </a:solidFill>
                  <a:effectLst/>
                  <a:uLnTx/>
                  <a:uFillTx/>
                  <a:latin typeface="Arial"/>
                  <a:ea typeface="+mn-ea"/>
                  <a:cs typeface="+mn-cs"/>
                </a:rPr>
                <a:t> deliverables</a:t>
              </a:r>
              <a:endParaRPr kumimoji="0" lang="en-US" sz="2200" b="1" i="0" u="none" strike="noStrike" kern="0" cap="none" spc="0" normalizeH="0" baseline="0" noProof="0" dirty="0" smtClean="0">
                <a:ln>
                  <a:noFill/>
                </a:ln>
                <a:solidFill>
                  <a:schemeClr val="tx2">
                    <a:lumMod val="75000"/>
                  </a:schemeClr>
                </a:solidFill>
                <a:effectLst/>
                <a:uLnTx/>
                <a:uFillTx/>
                <a:latin typeface="Arial"/>
                <a:ea typeface="+mn-ea"/>
                <a:cs typeface="+mn-cs"/>
              </a:endParaRPr>
            </a:p>
          </p:txBody>
        </p:sp>
        <p:sp>
          <p:nvSpPr>
            <p:cNvPr id="110" name="Round Diagonal Corner Rectangle 57"/>
            <p:cNvSpPr/>
            <p:nvPr/>
          </p:nvSpPr>
          <p:spPr>
            <a:xfrm>
              <a:off x="3233610" y="2633633"/>
              <a:ext cx="4930002" cy="59498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kumimoji="0" lang="en-US" sz="2200" b="1" i="0" u="none" strike="noStrike" kern="0" cap="none" spc="0" normalizeH="0" baseline="0" noProof="0" dirty="0" smtClean="0">
                  <a:ln>
                    <a:noFill/>
                  </a:ln>
                  <a:solidFill>
                    <a:schemeClr val="tx2">
                      <a:lumMod val="75000"/>
                    </a:schemeClr>
                  </a:solidFill>
                  <a:effectLst/>
                  <a:uLnTx/>
                  <a:uFillTx/>
                  <a:latin typeface="Arial"/>
                  <a:ea typeface="+mn-ea"/>
                  <a:cs typeface="+mn-cs"/>
                </a:rPr>
                <a:t>Roles</a:t>
              </a:r>
              <a:r>
                <a:rPr kumimoji="0" lang="en-US" sz="2200" b="0" i="0" u="none" strike="noStrike" kern="0" cap="none" spc="0" normalizeH="0" baseline="0" noProof="0" dirty="0" smtClean="0">
                  <a:ln>
                    <a:noFill/>
                  </a:ln>
                  <a:solidFill>
                    <a:schemeClr val="dk1"/>
                  </a:solidFill>
                  <a:effectLst/>
                  <a:uLnTx/>
                  <a:uFillTx/>
                  <a:latin typeface="Arial"/>
                  <a:ea typeface="+mn-ea"/>
                  <a:cs typeface="+mn-cs"/>
                </a:rPr>
                <a:t> </a:t>
              </a:r>
              <a:r>
                <a:rPr kumimoji="0" lang="en-US" sz="2200" b="1" i="0" u="none" strike="noStrike" kern="0" cap="none" spc="0" normalizeH="0" baseline="0" noProof="0" dirty="0" smtClean="0">
                  <a:ln>
                    <a:noFill/>
                  </a:ln>
                  <a:solidFill>
                    <a:schemeClr val="tx2">
                      <a:lumMod val="75000"/>
                    </a:schemeClr>
                  </a:solidFill>
                  <a:effectLst/>
                  <a:uLnTx/>
                  <a:uFillTx/>
                  <a:latin typeface="Arial"/>
                  <a:ea typeface="+mn-ea"/>
                  <a:cs typeface="+mn-cs"/>
                </a:rPr>
                <a:t>&amp; responsibilities</a:t>
              </a:r>
            </a:p>
          </p:txBody>
        </p:sp>
        <p:sp>
          <p:nvSpPr>
            <p:cNvPr id="111" name="Round Diagonal Corner Rectangle 57"/>
            <p:cNvSpPr/>
            <p:nvPr/>
          </p:nvSpPr>
          <p:spPr>
            <a:xfrm>
              <a:off x="3233609" y="3321515"/>
              <a:ext cx="4930002" cy="654478"/>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kumimoji="0" lang="en-US" sz="1400" b="1" i="0" u="none" strike="noStrike" kern="0" cap="none" spc="0" normalizeH="0" baseline="0" noProof="0" dirty="0" smtClean="0">
                  <a:ln>
                    <a:noFill/>
                  </a:ln>
                  <a:solidFill>
                    <a:schemeClr val="tx2">
                      <a:lumMod val="75000"/>
                    </a:schemeClr>
                  </a:solidFill>
                  <a:effectLst/>
                  <a:uLnTx/>
                  <a:uFillTx/>
                  <a:latin typeface="Arial"/>
                  <a:ea typeface="+mn-ea"/>
                  <a:cs typeface="+mn-cs"/>
                </a:rPr>
                <a:t>…</a:t>
              </a:r>
              <a:endParaRPr kumimoji="0" lang="en-US" sz="1000" b="1" i="0" u="none" strike="noStrike" kern="0" cap="none" spc="0" normalizeH="0" baseline="0" noProof="0" dirty="0" smtClean="0">
                <a:ln>
                  <a:noFill/>
                </a:ln>
                <a:solidFill>
                  <a:schemeClr val="tx2">
                    <a:lumMod val="75000"/>
                  </a:schemeClr>
                </a:solidFill>
                <a:effectLst/>
                <a:uLnTx/>
                <a:uFillTx/>
                <a:latin typeface="Arial"/>
                <a:ea typeface="+mn-ea"/>
                <a:cs typeface="+mn-cs"/>
              </a:endParaRPr>
            </a:p>
          </p:txBody>
        </p:sp>
        <p:pic>
          <p:nvPicPr>
            <p:cNvPr id="112" name="Grafik 1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8392" y="1389245"/>
              <a:ext cx="713910" cy="713910"/>
            </a:xfrm>
            <a:prstGeom prst="rect">
              <a:avLst/>
            </a:prstGeom>
          </p:spPr>
        </p:pic>
      </p:grpSp>
      <p:grpSp>
        <p:nvGrpSpPr>
          <p:cNvPr id="13" name="Gruppieren 12"/>
          <p:cNvGrpSpPr>
            <a:grpSpLocks/>
          </p:cNvGrpSpPr>
          <p:nvPr>
            <p:custDataLst>
              <p:tags r:id="rId7"/>
            </p:custDataLst>
          </p:nvPr>
        </p:nvGrpSpPr>
        <p:grpSpPr>
          <a:xfrm>
            <a:off x="678404" y="1078183"/>
            <a:ext cx="7714353" cy="576000"/>
            <a:chOff x="1212830" y="3477394"/>
            <a:chExt cx="7714353" cy="576000"/>
          </a:xfrm>
        </p:grpSpPr>
        <p:sp>
          <p:nvSpPr>
            <p:cNvPr id="14" name="Textfeld 13"/>
            <p:cNvSpPr txBox="1"/>
            <p:nvPr/>
          </p:nvSpPr>
          <p:spPr>
            <a:xfrm>
              <a:off x="1923706" y="3626895"/>
              <a:ext cx="7003477" cy="307777"/>
            </a:xfrm>
            <a:prstGeom prst="rect">
              <a:avLst/>
            </a:prstGeom>
            <a:noFill/>
          </p:spPr>
          <p:txBody>
            <a:bodyPr vert="horz" wrap="square" lIns="0" tIns="0" rIns="0" bIns="0" rtlCol="0">
              <a:spAutoFit/>
            </a:bodyPr>
            <a:lstStyle/>
            <a:p>
              <a:r>
                <a:rPr lang="en-US" sz="2000" b="1" dirty="0" smtClean="0"/>
                <a:t>A QMS supports the organization in managing quality.</a:t>
              </a:r>
              <a:endParaRPr lang="en-US" sz="2000" b="1" dirty="0"/>
            </a:p>
          </p:txBody>
        </p:sp>
        <p:pic>
          <p:nvPicPr>
            <p:cNvPr id="15" name="Grafik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12830" y="3477394"/>
              <a:ext cx="576000" cy="576000"/>
            </a:xfrm>
            <a:prstGeom prst="rect">
              <a:avLst/>
            </a:prstGeom>
          </p:spPr>
        </p:pic>
      </p:grpSp>
    </p:spTree>
    <p:extLst>
      <p:ext uri="{BB962C8B-B14F-4D97-AF65-F5344CB8AC3E}">
        <p14:creationId xmlns:p14="http://schemas.microsoft.com/office/powerpoint/2010/main" val="352758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ieren 2"/>
          <p:cNvGrpSpPr>
            <a:grpSpLocks/>
          </p:cNvGrpSpPr>
          <p:nvPr>
            <p:custDataLst>
              <p:tags r:id="rId1"/>
            </p:custDataLst>
          </p:nvPr>
        </p:nvGrpSpPr>
        <p:grpSpPr>
          <a:xfrm>
            <a:off x="128154" y="1070073"/>
            <a:ext cx="6096000" cy="3741881"/>
            <a:chOff x="128154" y="1070073"/>
            <a:chExt cx="6096000" cy="3741881"/>
          </a:xfrm>
        </p:grpSpPr>
        <p:sp>
          <p:nvSpPr>
            <p:cNvPr id="5" name="Freihandform 4"/>
            <p:cNvSpPr/>
            <p:nvPr/>
          </p:nvSpPr>
          <p:spPr>
            <a:xfrm>
              <a:off x="2355044" y="1070073"/>
              <a:ext cx="1642219" cy="1008036"/>
            </a:xfrm>
            <a:custGeom>
              <a:avLst/>
              <a:gdLst>
                <a:gd name="connsiteX0" fmla="*/ 0 w 1642219"/>
                <a:gd name="connsiteY0" fmla="*/ 1008036 h 1008036"/>
                <a:gd name="connsiteX1" fmla="*/ 821106 w 1642219"/>
                <a:gd name="connsiteY1" fmla="*/ 0 h 1008036"/>
                <a:gd name="connsiteX2" fmla="*/ 821113 w 1642219"/>
                <a:gd name="connsiteY2" fmla="*/ 0 h 1008036"/>
                <a:gd name="connsiteX3" fmla="*/ 1642219 w 1642219"/>
                <a:gd name="connsiteY3" fmla="*/ 1008036 h 1008036"/>
                <a:gd name="connsiteX4" fmla="*/ 0 w 1642219"/>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19" h="1008036">
                  <a:moveTo>
                    <a:pt x="0" y="1008036"/>
                  </a:moveTo>
                  <a:lnTo>
                    <a:pt x="821106" y="0"/>
                  </a:lnTo>
                  <a:lnTo>
                    <a:pt x="821113" y="0"/>
                  </a:lnTo>
                  <a:lnTo>
                    <a:pt x="1642219"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noProof="0" dirty="0" smtClean="0">
                <a:solidFill>
                  <a:schemeClr val="bg1"/>
                </a:solidFill>
              </a:endParaRPr>
            </a:p>
            <a:p>
              <a:pPr lvl="0" algn="ctr" defTabSz="889000">
                <a:lnSpc>
                  <a:spcPct val="90000"/>
                </a:lnSpc>
                <a:spcBef>
                  <a:spcPct val="0"/>
                </a:spcBef>
                <a:spcAft>
                  <a:spcPct val="35000"/>
                </a:spcAft>
              </a:pPr>
              <a:r>
                <a:rPr lang="en-US" sz="1400" b="1" kern="1200" noProof="0" dirty="0" smtClean="0">
                  <a:solidFill>
                    <a:schemeClr val="bg1"/>
                  </a:solidFill>
                </a:rPr>
                <a:t>Guiding</a:t>
              </a:r>
              <a:r>
                <a:rPr lang="en-US" sz="1400" kern="1200" noProof="0" dirty="0" smtClean="0">
                  <a:solidFill>
                    <a:schemeClr val="bg1"/>
                  </a:solidFill>
                </a:rPr>
                <a:t> </a:t>
              </a:r>
            </a:p>
            <a:p>
              <a:pPr lvl="0" algn="ctr" defTabSz="889000">
                <a:lnSpc>
                  <a:spcPct val="90000"/>
                </a:lnSpc>
                <a:spcBef>
                  <a:spcPct val="0"/>
                </a:spcBef>
                <a:spcAft>
                  <a:spcPct val="35000"/>
                </a:spcAft>
              </a:pPr>
              <a:r>
                <a:rPr lang="en-US" sz="1400" b="1" kern="1200" noProof="0" dirty="0" smtClean="0">
                  <a:solidFill>
                    <a:schemeClr val="bg1"/>
                  </a:solidFill>
                </a:rPr>
                <a:t>document</a:t>
              </a:r>
              <a:endParaRPr lang="en-US" sz="1400" b="1" kern="1200" noProof="0" dirty="0">
                <a:solidFill>
                  <a:schemeClr val="bg1"/>
                </a:solidFill>
              </a:endParaRPr>
            </a:p>
          </p:txBody>
        </p:sp>
        <p:sp>
          <p:nvSpPr>
            <p:cNvPr id="8" name="Freihandform 7"/>
            <p:cNvSpPr/>
            <p:nvPr/>
          </p:nvSpPr>
          <p:spPr>
            <a:xfrm>
              <a:off x="1770373" y="2078109"/>
              <a:ext cx="2811561" cy="717772"/>
            </a:xfrm>
            <a:custGeom>
              <a:avLst/>
              <a:gdLst>
                <a:gd name="connsiteX0" fmla="*/ 0 w 2811561"/>
                <a:gd name="connsiteY0" fmla="*/ 717772 h 717772"/>
                <a:gd name="connsiteX1" fmla="*/ 584668 w 2811561"/>
                <a:gd name="connsiteY1" fmla="*/ 0 h 717772"/>
                <a:gd name="connsiteX2" fmla="*/ 2226893 w 2811561"/>
                <a:gd name="connsiteY2" fmla="*/ 0 h 717772"/>
                <a:gd name="connsiteX3" fmla="*/ 2811561 w 2811561"/>
                <a:gd name="connsiteY3" fmla="*/ 717772 h 717772"/>
                <a:gd name="connsiteX4" fmla="*/ 0 w 2811561"/>
                <a:gd name="connsiteY4" fmla="*/ 717772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561" h="717772">
                  <a:moveTo>
                    <a:pt x="0" y="717772"/>
                  </a:moveTo>
                  <a:lnTo>
                    <a:pt x="584668" y="0"/>
                  </a:lnTo>
                  <a:lnTo>
                    <a:pt x="2226893" y="0"/>
                  </a:lnTo>
                  <a:lnTo>
                    <a:pt x="2811561" y="717772"/>
                  </a:lnTo>
                  <a:lnTo>
                    <a:pt x="0" y="7177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1073" tIns="19050" rIns="511074" bIns="19050" numCol="1" spcCol="1270" anchor="ctr" anchorCtr="0">
              <a:noAutofit/>
            </a:bodyPr>
            <a:lstStyle/>
            <a:p>
              <a:pPr lvl="0" algn="ctr" defTabSz="666750">
                <a:lnSpc>
                  <a:spcPct val="90000"/>
                </a:lnSpc>
                <a:spcBef>
                  <a:spcPct val="0"/>
                </a:spcBef>
                <a:spcAft>
                  <a:spcPct val="35000"/>
                </a:spcAft>
              </a:pPr>
              <a:r>
                <a:rPr lang="en-US" sz="1400" b="1" kern="1200" noProof="0" dirty="0" smtClean="0">
                  <a:solidFill>
                    <a:schemeClr val="bg1"/>
                  </a:solidFill>
                </a:rPr>
                <a:t>Quality policy</a:t>
              </a:r>
              <a:endParaRPr lang="en-US" sz="1500" b="1" kern="1200" noProof="0" dirty="0">
                <a:solidFill>
                  <a:schemeClr val="bg1"/>
                </a:solidFill>
              </a:endParaRPr>
            </a:p>
          </p:txBody>
        </p:sp>
        <p:sp>
          <p:nvSpPr>
            <p:cNvPr id="17" name="Freihandform 16"/>
            <p:cNvSpPr/>
            <p:nvPr/>
          </p:nvSpPr>
          <p:spPr>
            <a:xfrm>
              <a:off x="949263" y="2795881"/>
              <a:ext cx="4453780" cy="1008036"/>
            </a:xfrm>
            <a:custGeom>
              <a:avLst/>
              <a:gdLst>
                <a:gd name="connsiteX0" fmla="*/ 0 w 4453780"/>
                <a:gd name="connsiteY0" fmla="*/ 1008036 h 1008036"/>
                <a:gd name="connsiteX1" fmla="*/ 821106 w 4453780"/>
                <a:gd name="connsiteY1" fmla="*/ 0 h 1008036"/>
                <a:gd name="connsiteX2" fmla="*/ 3632674 w 4453780"/>
                <a:gd name="connsiteY2" fmla="*/ 0 h 1008036"/>
                <a:gd name="connsiteX3" fmla="*/ 4453780 w 4453780"/>
                <a:gd name="connsiteY3" fmla="*/ 1008036 h 1008036"/>
                <a:gd name="connsiteX4" fmla="*/ 0 w 445378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780" h="1008036">
                  <a:moveTo>
                    <a:pt x="0" y="1008036"/>
                  </a:moveTo>
                  <a:lnTo>
                    <a:pt x="821106" y="0"/>
                  </a:lnTo>
                  <a:lnTo>
                    <a:pt x="3632674" y="0"/>
                  </a:lnTo>
                  <a:lnTo>
                    <a:pt x="4453780" y="1008036"/>
                  </a:lnTo>
                  <a:lnTo>
                    <a:pt x="0" y="1008036"/>
                  </a:lnTo>
                  <a:close/>
                </a:path>
              </a:pathLst>
            </a:custGeom>
            <a:solidFill>
              <a:schemeClr val="accent6">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98462" tIns="19050" rIns="798461" bIns="19050" numCol="1" spcCol="1270" anchor="ctr" anchorCtr="0">
              <a:noAutofit/>
            </a:bodyPr>
            <a:lstStyle/>
            <a:p>
              <a:pPr lvl="0" algn="ctr" defTabSz="666750">
                <a:lnSpc>
                  <a:spcPct val="90000"/>
                </a:lnSpc>
                <a:spcBef>
                  <a:spcPct val="0"/>
                </a:spcBef>
                <a:spcAft>
                  <a:spcPct val="35000"/>
                </a:spcAft>
              </a:pPr>
              <a:r>
                <a:rPr lang="en-US" sz="1500" b="1" kern="1200" noProof="0" dirty="0" smtClean="0">
                  <a:solidFill>
                    <a:schemeClr val="tx2"/>
                  </a:solidFill>
                </a:rPr>
                <a:t>QMS in ARIS:</a:t>
              </a:r>
            </a:p>
            <a:p>
              <a:pPr lvl="0" algn="ctr" defTabSz="666750">
                <a:lnSpc>
                  <a:spcPct val="90000"/>
                </a:lnSpc>
                <a:spcBef>
                  <a:spcPct val="0"/>
                </a:spcBef>
                <a:spcAft>
                  <a:spcPct val="35000"/>
                </a:spcAft>
              </a:pPr>
              <a:r>
                <a:rPr lang="en-US" sz="1500" kern="1200" noProof="0" dirty="0" smtClean="0">
                  <a:solidFill>
                    <a:schemeClr val="tx2"/>
                  </a:solidFill>
                </a:rPr>
                <a:t>Processes - Roles - IT systems, Input &amp; output, …</a:t>
              </a:r>
              <a:endParaRPr lang="en-US" sz="1500" kern="1200" noProof="0" dirty="0">
                <a:solidFill>
                  <a:schemeClr val="tx2"/>
                </a:solidFill>
              </a:endParaRPr>
            </a:p>
          </p:txBody>
        </p:sp>
        <p:sp>
          <p:nvSpPr>
            <p:cNvPr id="18" name="Freihandform 17"/>
            <p:cNvSpPr/>
            <p:nvPr/>
          </p:nvSpPr>
          <p:spPr>
            <a:xfrm>
              <a:off x="128154" y="3803918"/>
              <a:ext cx="6096000" cy="1008036"/>
            </a:xfrm>
            <a:custGeom>
              <a:avLst/>
              <a:gdLst>
                <a:gd name="connsiteX0" fmla="*/ 0 w 6096000"/>
                <a:gd name="connsiteY0" fmla="*/ 1008036 h 1008036"/>
                <a:gd name="connsiteX1" fmla="*/ 821106 w 6096000"/>
                <a:gd name="connsiteY1" fmla="*/ 0 h 1008036"/>
                <a:gd name="connsiteX2" fmla="*/ 5274894 w 6096000"/>
                <a:gd name="connsiteY2" fmla="*/ 0 h 1008036"/>
                <a:gd name="connsiteX3" fmla="*/ 6096000 w 6096000"/>
                <a:gd name="connsiteY3" fmla="*/ 1008036 h 1008036"/>
                <a:gd name="connsiteX4" fmla="*/ 0 w 609600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008036">
                  <a:moveTo>
                    <a:pt x="0" y="1008036"/>
                  </a:moveTo>
                  <a:lnTo>
                    <a:pt x="821106" y="0"/>
                  </a:lnTo>
                  <a:lnTo>
                    <a:pt x="5274894" y="0"/>
                  </a:lnTo>
                  <a:lnTo>
                    <a:pt x="6096000"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5849" tIns="19050" rIns="1085851" bIns="19050" numCol="1" spcCol="1270" anchor="ctr" anchorCtr="0">
              <a:noAutofit/>
            </a:bodyPr>
            <a:lstStyle/>
            <a:p>
              <a:pPr lvl="0" algn="ctr" defTabSz="666750">
                <a:lnSpc>
                  <a:spcPct val="90000"/>
                </a:lnSpc>
                <a:spcBef>
                  <a:spcPct val="0"/>
                </a:spcBef>
                <a:spcAft>
                  <a:spcPct val="35000"/>
                </a:spcAft>
              </a:pPr>
              <a:r>
                <a:rPr lang="en-US" sz="1500" b="1" dirty="0" smtClean="0">
                  <a:solidFill>
                    <a:schemeClr val="bg1"/>
                  </a:solidFill>
                </a:rPr>
                <a:t>Links </a:t>
              </a:r>
              <a:r>
                <a:rPr lang="en-US" sz="1500" b="1" i="0" kern="1200" noProof="0" dirty="0" smtClean="0">
                  <a:solidFill>
                    <a:schemeClr val="bg1"/>
                  </a:solidFill>
                </a:rPr>
                <a:t>from ARIS to iWiki</a:t>
              </a:r>
              <a:r>
                <a:rPr lang="en-US" sz="1500" b="1" dirty="0" smtClean="0">
                  <a:solidFill>
                    <a:schemeClr val="bg1"/>
                  </a:solidFill>
                </a:rPr>
                <a:t> spaces </a:t>
              </a:r>
            </a:p>
            <a:p>
              <a:pPr lvl="0" algn="ctr" defTabSz="666750">
                <a:lnSpc>
                  <a:spcPct val="90000"/>
                </a:lnSpc>
                <a:spcBef>
                  <a:spcPct val="0"/>
                </a:spcBef>
                <a:spcAft>
                  <a:spcPct val="35000"/>
                </a:spcAft>
              </a:pPr>
              <a:r>
                <a:rPr lang="en-US" sz="1500" b="1" i="0" kern="1200" noProof="0" dirty="0" smtClean="0">
                  <a:solidFill>
                    <a:schemeClr val="bg1"/>
                  </a:solidFill>
                </a:rPr>
                <a:t>(e.g. </a:t>
              </a:r>
              <a:r>
                <a:rPr lang="en-US" sz="1500" i="0" kern="1200" noProof="0" dirty="0" smtClean="0">
                  <a:solidFill>
                    <a:schemeClr val="bg1"/>
                  </a:solidFill>
                </a:rPr>
                <a:t>Additional textual process descriptions, work instructions, templates, </a:t>
              </a:r>
              <a:r>
                <a:rPr lang="en-US" sz="1500" noProof="0" dirty="0" smtClean="0">
                  <a:solidFill>
                    <a:schemeClr val="bg1"/>
                  </a:solidFill>
                </a:rPr>
                <a:t>c</a:t>
              </a:r>
              <a:r>
                <a:rPr lang="en-US" sz="1500" i="0" kern="1200" noProof="0" dirty="0" smtClean="0">
                  <a:solidFill>
                    <a:schemeClr val="bg1"/>
                  </a:solidFill>
                </a:rPr>
                <a:t>heck lists)</a:t>
              </a:r>
              <a:endParaRPr lang="en-US" sz="1500" i="0" kern="1200" noProof="0" dirty="0">
                <a:solidFill>
                  <a:schemeClr val="bg1"/>
                </a:solidFill>
              </a:endParaRPr>
            </a:p>
          </p:txBody>
        </p:sp>
      </p:grpSp>
      <p:sp>
        <p:nvSpPr>
          <p:cNvPr id="11" name="TextBox 10"/>
          <p:cNvSpPr txBox="1">
            <a:spLocks/>
          </p:cNvSpPr>
          <p:nvPr>
            <p:custDataLst>
              <p:tags r:id="rId2"/>
            </p:custDataLst>
          </p:nvPr>
        </p:nvSpPr>
        <p:spPr>
          <a:xfrm>
            <a:off x="6707750" y="4137681"/>
            <a:ext cx="1564531" cy="276999"/>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800" i="1" dirty="0" smtClean="0"/>
              <a:t>Process details</a:t>
            </a:r>
          </a:p>
        </p:txBody>
      </p:sp>
      <p:grpSp>
        <p:nvGrpSpPr>
          <p:cNvPr id="21" name="Gruppieren 20"/>
          <p:cNvGrpSpPr>
            <a:grpSpLocks/>
          </p:cNvGrpSpPr>
          <p:nvPr>
            <p:custDataLst>
              <p:tags r:id="rId3"/>
            </p:custDataLst>
          </p:nvPr>
        </p:nvGrpSpPr>
        <p:grpSpPr>
          <a:xfrm>
            <a:off x="4319070" y="1251743"/>
            <a:ext cx="4025859" cy="648856"/>
            <a:chOff x="4319070" y="1251743"/>
            <a:chExt cx="4025859" cy="648856"/>
          </a:xfrm>
        </p:grpSpPr>
        <p:pic>
          <p:nvPicPr>
            <p:cNvPr id="13" name="Grafik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9070" y="1251743"/>
              <a:ext cx="648856" cy="648856"/>
            </a:xfrm>
            <a:prstGeom prst="rect">
              <a:avLst/>
            </a:prstGeom>
          </p:spPr>
        </p:pic>
        <p:sp>
          <p:nvSpPr>
            <p:cNvPr id="16" name="Textfeld 15"/>
            <p:cNvSpPr txBox="1"/>
            <p:nvPr/>
          </p:nvSpPr>
          <p:spPr>
            <a:xfrm>
              <a:off x="5070571" y="1567038"/>
              <a:ext cx="3274358" cy="276999"/>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800" i="1" dirty="0" smtClean="0"/>
                <a:t>How to use Software AG‘s QMS</a:t>
              </a:r>
            </a:p>
          </p:txBody>
        </p:sp>
      </p:grpSp>
      <p:grpSp>
        <p:nvGrpSpPr>
          <p:cNvPr id="25" name="Gruppieren 24"/>
          <p:cNvGrpSpPr>
            <a:grpSpLocks/>
          </p:cNvGrpSpPr>
          <p:nvPr>
            <p:custDataLst>
              <p:tags r:id="rId4"/>
            </p:custDataLst>
          </p:nvPr>
        </p:nvGrpSpPr>
        <p:grpSpPr>
          <a:xfrm>
            <a:off x="4502931" y="1900599"/>
            <a:ext cx="3540886" cy="648856"/>
            <a:chOff x="4502931" y="1900599"/>
            <a:chExt cx="3540886" cy="648856"/>
          </a:xfrm>
        </p:grpSpPr>
        <p:pic>
          <p:nvPicPr>
            <p:cNvPr id="23" name="Grafik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02931" y="1900599"/>
              <a:ext cx="648856" cy="648856"/>
            </a:xfrm>
            <a:prstGeom prst="rect">
              <a:avLst/>
            </a:prstGeom>
          </p:spPr>
        </p:pic>
        <p:sp>
          <p:nvSpPr>
            <p:cNvPr id="24" name="Textfeld 23"/>
            <p:cNvSpPr txBox="1"/>
            <p:nvPr/>
          </p:nvSpPr>
          <p:spPr>
            <a:xfrm>
              <a:off x="5192651" y="2215894"/>
              <a:ext cx="2851166" cy="276999"/>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800" i="1" dirty="0" smtClean="0"/>
                <a:t>Software AG‘s quality policy</a:t>
              </a:r>
            </a:p>
          </p:txBody>
        </p:sp>
      </p:grpSp>
      <p:grpSp>
        <p:nvGrpSpPr>
          <p:cNvPr id="27" name="Gruppieren 26"/>
          <p:cNvGrpSpPr>
            <a:grpSpLocks/>
          </p:cNvGrpSpPr>
          <p:nvPr>
            <p:custDataLst>
              <p:tags r:id="rId5"/>
            </p:custDataLst>
          </p:nvPr>
        </p:nvGrpSpPr>
        <p:grpSpPr>
          <a:xfrm>
            <a:off x="5350547" y="2992715"/>
            <a:ext cx="3357680" cy="608399"/>
            <a:chOff x="5350547" y="3152974"/>
            <a:chExt cx="3357680" cy="608399"/>
          </a:xfrm>
        </p:grpSpPr>
        <p:sp>
          <p:nvSpPr>
            <p:cNvPr id="6" name="TextBox 5"/>
            <p:cNvSpPr txBox="1"/>
            <p:nvPr/>
          </p:nvSpPr>
          <p:spPr>
            <a:xfrm>
              <a:off x="5963886" y="3156079"/>
              <a:ext cx="2744341" cy="605294"/>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800" i="1" dirty="0" smtClean="0"/>
                <a:t>Software AG‘s processes </a:t>
              </a:r>
            </a:p>
            <a:p>
              <a:pPr algn="ctr">
                <a:spcBef>
                  <a:spcPts val="432"/>
                </a:spcBef>
                <a:buClr>
                  <a:schemeClr val="bg1">
                    <a:lumMod val="50000"/>
                  </a:schemeClr>
                </a:buClr>
              </a:pPr>
              <a:r>
                <a:rPr lang="en-US" sz="1800" i="1" dirty="0" smtClean="0"/>
                <a:t>- the core of SAG‘s QMS - </a:t>
              </a:r>
            </a:p>
          </p:txBody>
        </p:sp>
        <p:sp>
          <p:nvSpPr>
            <p:cNvPr id="26" name="Freeform 6"/>
            <p:cNvSpPr>
              <a:spLocks noChangeAspect="1" noEditPoints="1"/>
            </p:cNvSpPr>
            <p:nvPr/>
          </p:nvSpPr>
          <p:spPr bwMode="auto">
            <a:xfrm>
              <a:off x="5350547" y="3152974"/>
              <a:ext cx="620829" cy="543358"/>
            </a:xfrm>
            <a:custGeom>
              <a:avLst/>
              <a:gdLst/>
              <a:ahLst/>
              <a:cxnLst>
                <a:cxn ang="0">
                  <a:pos x="5757" y="19"/>
                </a:cxn>
                <a:cxn ang="0">
                  <a:pos x="5871" y="93"/>
                </a:cxn>
                <a:cxn ang="0">
                  <a:pos x="5945" y="208"/>
                </a:cxn>
                <a:cxn ang="0">
                  <a:pos x="5963" y="2125"/>
                </a:cxn>
                <a:cxn ang="0">
                  <a:pos x="5926" y="2259"/>
                </a:cxn>
                <a:cxn ang="0">
                  <a:pos x="5836" y="2361"/>
                </a:cxn>
                <a:cxn ang="0">
                  <a:pos x="5711" y="2418"/>
                </a:cxn>
                <a:cxn ang="0">
                  <a:pos x="3792" y="2418"/>
                </a:cxn>
                <a:cxn ang="0">
                  <a:pos x="3667" y="2361"/>
                </a:cxn>
                <a:cxn ang="0">
                  <a:pos x="3578" y="2259"/>
                </a:cxn>
                <a:cxn ang="0">
                  <a:pos x="3540" y="2125"/>
                </a:cxn>
                <a:cxn ang="0">
                  <a:pos x="3558" y="208"/>
                </a:cxn>
                <a:cxn ang="0">
                  <a:pos x="3633" y="93"/>
                </a:cxn>
                <a:cxn ang="0">
                  <a:pos x="3747" y="19"/>
                </a:cxn>
                <a:cxn ang="0">
                  <a:pos x="2108" y="5939"/>
                </a:cxn>
                <a:cxn ang="0">
                  <a:pos x="2244" y="5970"/>
                </a:cxn>
                <a:cxn ang="0">
                  <a:pos x="2352" y="6054"/>
                </a:cxn>
                <a:cxn ang="0">
                  <a:pos x="2414" y="6176"/>
                </a:cxn>
                <a:cxn ang="0">
                  <a:pos x="2420" y="8094"/>
                </a:cxn>
                <a:cxn ang="0">
                  <a:pos x="2369" y="8224"/>
                </a:cxn>
                <a:cxn ang="0">
                  <a:pos x="2271" y="8318"/>
                </a:cxn>
                <a:cxn ang="0">
                  <a:pos x="2140" y="8362"/>
                </a:cxn>
                <a:cxn ang="0">
                  <a:pos x="222" y="8349"/>
                </a:cxn>
                <a:cxn ang="0">
                  <a:pos x="103" y="8280"/>
                </a:cxn>
                <a:cxn ang="0">
                  <a:pos x="24" y="8170"/>
                </a:cxn>
                <a:cxn ang="0">
                  <a:pos x="0" y="6255"/>
                </a:cxn>
                <a:cxn ang="0">
                  <a:pos x="31" y="6118"/>
                </a:cxn>
                <a:cxn ang="0">
                  <a:pos x="114" y="6011"/>
                </a:cxn>
                <a:cxn ang="0">
                  <a:pos x="236" y="5949"/>
                </a:cxn>
                <a:cxn ang="0">
                  <a:pos x="9273" y="5940"/>
                </a:cxn>
                <a:cxn ang="0">
                  <a:pos x="9405" y="5984"/>
                </a:cxn>
                <a:cxn ang="0">
                  <a:pos x="9503" y="6078"/>
                </a:cxn>
                <a:cxn ang="0">
                  <a:pos x="9554" y="6207"/>
                </a:cxn>
                <a:cxn ang="0">
                  <a:pos x="9548" y="8125"/>
                </a:cxn>
                <a:cxn ang="0">
                  <a:pos x="9485" y="8247"/>
                </a:cxn>
                <a:cxn ang="0">
                  <a:pos x="9378" y="8332"/>
                </a:cxn>
                <a:cxn ang="0">
                  <a:pos x="9241" y="8363"/>
                </a:cxn>
                <a:cxn ang="0">
                  <a:pos x="7326" y="8338"/>
                </a:cxn>
                <a:cxn ang="0">
                  <a:pos x="7215" y="8260"/>
                </a:cxn>
                <a:cxn ang="0">
                  <a:pos x="7147" y="8141"/>
                </a:cxn>
                <a:cxn ang="0">
                  <a:pos x="7135" y="6223"/>
                </a:cxn>
                <a:cxn ang="0">
                  <a:pos x="7179" y="6091"/>
                </a:cxn>
                <a:cxn ang="0">
                  <a:pos x="7272" y="5992"/>
                </a:cxn>
                <a:cxn ang="0">
                  <a:pos x="7401" y="5942"/>
                </a:cxn>
                <a:cxn ang="0">
                  <a:pos x="8466" y="5686"/>
                </a:cxn>
                <a:cxn ang="0">
                  <a:pos x="8374" y="5754"/>
                </a:cxn>
                <a:cxn ang="0">
                  <a:pos x="8261" y="5726"/>
                </a:cxn>
                <a:cxn ang="0">
                  <a:pos x="8211" y="5620"/>
                </a:cxn>
                <a:cxn ang="0">
                  <a:pos x="4806" y="5763"/>
                </a:cxn>
                <a:cxn ang="0">
                  <a:pos x="4639" y="5738"/>
                </a:cxn>
                <a:cxn ang="0">
                  <a:pos x="1340" y="5672"/>
                </a:cxn>
                <a:cxn ang="0">
                  <a:pos x="1263" y="5758"/>
                </a:cxn>
                <a:cxn ang="0">
                  <a:pos x="1145" y="5752"/>
                </a:cxn>
                <a:cxn ang="0">
                  <a:pos x="1077" y="5660"/>
                </a:cxn>
                <a:cxn ang="0">
                  <a:pos x="1098" y="4693"/>
                </a:cxn>
                <a:cxn ang="0">
                  <a:pos x="1197" y="4634"/>
                </a:cxn>
                <a:cxn ang="0">
                  <a:pos x="4598" y="2737"/>
                </a:cxn>
                <a:cxn ang="0">
                  <a:pos x="4674" y="2653"/>
                </a:cxn>
                <a:cxn ang="0">
                  <a:pos x="4792" y="2658"/>
                </a:cxn>
                <a:cxn ang="0">
                  <a:pos x="4861" y="2750"/>
                </a:cxn>
                <a:cxn ang="0">
                  <a:pos x="8347" y="4633"/>
                </a:cxn>
                <a:cxn ang="0">
                  <a:pos x="8452" y="4682"/>
                </a:cxn>
              </a:cxnLst>
              <a:rect l="0" t="0" r="r" b="b"/>
              <a:pathLst>
                <a:path w="9557" h="8363">
                  <a:moveTo>
                    <a:pt x="3856" y="0"/>
                  </a:moveTo>
                  <a:lnTo>
                    <a:pt x="5648" y="0"/>
                  </a:lnTo>
                  <a:lnTo>
                    <a:pt x="5664" y="0"/>
                  </a:lnTo>
                  <a:lnTo>
                    <a:pt x="5680" y="2"/>
                  </a:lnTo>
                  <a:lnTo>
                    <a:pt x="5696" y="4"/>
                  </a:lnTo>
                  <a:lnTo>
                    <a:pt x="5711" y="6"/>
                  </a:lnTo>
                  <a:lnTo>
                    <a:pt x="5727" y="10"/>
                  </a:lnTo>
                  <a:lnTo>
                    <a:pt x="5741" y="14"/>
                  </a:lnTo>
                  <a:lnTo>
                    <a:pt x="5757" y="19"/>
                  </a:lnTo>
                  <a:lnTo>
                    <a:pt x="5770" y="25"/>
                  </a:lnTo>
                  <a:lnTo>
                    <a:pt x="5784" y="31"/>
                  </a:lnTo>
                  <a:lnTo>
                    <a:pt x="5798" y="38"/>
                  </a:lnTo>
                  <a:lnTo>
                    <a:pt x="5811" y="45"/>
                  </a:lnTo>
                  <a:lnTo>
                    <a:pt x="5824" y="54"/>
                  </a:lnTo>
                  <a:lnTo>
                    <a:pt x="5836" y="63"/>
                  </a:lnTo>
                  <a:lnTo>
                    <a:pt x="5849" y="72"/>
                  </a:lnTo>
                  <a:lnTo>
                    <a:pt x="5860" y="83"/>
                  </a:lnTo>
                  <a:lnTo>
                    <a:pt x="5871" y="93"/>
                  </a:lnTo>
                  <a:lnTo>
                    <a:pt x="5882" y="104"/>
                  </a:lnTo>
                  <a:lnTo>
                    <a:pt x="5892" y="116"/>
                  </a:lnTo>
                  <a:lnTo>
                    <a:pt x="5901" y="127"/>
                  </a:lnTo>
                  <a:lnTo>
                    <a:pt x="5909" y="139"/>
                  </a:lnTo>
                  <a:lnTo>
                    <a:pt x="5918" y="153"/>
                  </a:lnTo>
                  <a:lnTo>
                    <a:pt x="5926" y="166"/>
                  </a:lnTo>
                  <a:lnTo>
                    <a:pt x="5932" y="180"/>
                  </a:lnTo>
                  <a:lnTo>
                    <a:pt x="5939" y="193"/>
                  </a:lnTo>
                  <a:lnTo>
                    <a:pt x="5945" y="208"/>
                  </a:lnTo>
                  <a:lnTo>
                    <a:pt x="5950" y="222"/>
                  </a:lnTo>
                  <a:lnTo>
                    <a:pt x="5954" y="237"/>
                  </a:lnTo>
                  <a:lnTo>
                    <a:pt x="5958" y="253"/>
                  </a:lnTo>
                  <a:lnTo>
                    <a:pt x="5960" y="268"/>
                  </a:lnTo>
                  <a:lnTo>
                    <a:pt x="5962" y="284"/>
                  </a:lnTo>
                  <a:lnTo>
                    <a:pt x="5963" y="299"/>
                  </a:lnTo>
                  <a:lnTo>
                    <a:pt x="5964" y="316"/>
                  </a:lnTo>
                  <a:lnTo>
                    <a:pt x="5964" y="2108"/>
                  </a:lnTo>
                  <a:lnTo>
                    <a:pt x="5963" y="2125"/>
                  </a:lnTo>
                  <a:lnTo>
                    <a:pt x="5962" y="2140"/>
                  </a:lnTo>
                  <a:lnTo>
                    <a:pt x="5960" y="2156"/>
                  </a:lnTo>
                  <a:lnTo>
                    <a:pt x="5958" y="2172"/>
                  </a:lnTo>
                  <a:lnTo>
                    <a:pt x="5954" y="2187"/>
                  </a:lnTo>
                  <a:lnTo>
                    <a:pt x="5950" y="2202"/>
                  </a:lnTo>
                  <a:lnTo>
                    <a:pt x="5945" y="2217"/>
                  </a:lnTo>
                  <a:lnTo>
                    <a:pt x="5939" y="2231"/>
                  </a:lnTo>
                  <a:lnTo>
                    <a:pt x="5932" y="2245"/>
                  </a:lnTo>
                  <a:lnTo>
                    <a:pt x="5926" y="2259"/>
                  </a:lnTo>
                  <a:lnTo>
                    <a:pt x="5918" y="2271"/>
                  </a:lnTo>
                  <a:lnTo>
                    <a:pt x="5909" y="2285"/>
                  </a:lnTo>
                  <a:lnTo>
                    <a:pt x="5901" y="2297"/>
                  </a:lnTo>
                  <a:lnTo>
                    <a:pt x="5892" y="2309"/>
                  </a:lnTo>
                  <a:lnTo>
                    <a:pt x="5882" y="2321"/>
                  </a:lnTo>
                  <a:lnTo>
                    <a:pt x="5871" y="2331"/>
                  </a:lnTo>
                  <a:lnTo>
                    <a:pt x="5860" y="2342"/>
                  </a:lnTo>
                  <a:lnTo>
                    <a:pt x="5849" y="2352"/>
                  </a:lnTo>
                  <a:lnTo>
                    <a:pt x="5836" y="2361"/>
                  </a:lnTo>
                  <a:lnTo>
                    <a:pt x="5824" y="2371"/>
                  </a:lnTo>
                  <a:lnTo>
                    <a:pt x="5811" y="2379"/>
                  </a:lnTo>
                  <a:lnTo>
                    <a:pt x="5798" y="2386"/>
                  </a:lnTo>
                  <a:lnTo>
                    <a:pt x="5784" y="2393"/>
                  </a:lnTo>
                  <a:lnTo>
                    <a:pt x="5770" y="2400"/>
                  </a:lnTo>
                  <a:lnTo>
                    <a:pt x="5757" y="2406"/>
                  </a:lnTo>
                  <a:lnTo>
                    <a:pt x="5741" y="2410"/>
                  </a:lnTo>
                  <a:lnTo>
                    <a:pt x="5727" y="2414"/>
                  </a:lnTo>
                  <a:lnTo>
                    <a:pt x="5711" y="2418"/>
                  </a:lnTo>
                  <a:lnTo>
                    <a:pt x="5696" y="2421"/>
                  </a:lnTo>
                  <a:lnTo>
                    <a:pt x="5680" y="2423"/>
                  </a:lnTo>
                  <a:lnTo>
                    <a:pt x="5664" y="2424"/>
                  </a:lnTo>
                  <a:lnTo>
                    <a:pt x="5648" y="2424"/>
                  </a:lnTo>
                  <a:lnTo>
                    <a:pt x="3856" y="2424"/>
                  </a:lnTo>
                  <a:lnTo>
                    <a:pt x="3839" y="2424"/>
                  </a:lnTo>
                  <a:lnTo>
                    <a:pt x="3824" y="2423"/>
                  </a:lnTo>
                  <a:lnTo>
                    <a:pt x="3807" y="2421"/>
                  </a:lnTo>
                  <a:lnTo>
                    <a:pt x="3792" y="2418"/>
                  </a:lnTo>
                  <a:lnTo>
                    <a:pt x="3776" y="2414"/>
                  </a:lnTo>
                  <a:lnTo>
                    <a:pt x="3762" y="2410"/>
                  </a:lnTo>
                  <a:lnTo>
                    <a:pt x="3747" y="2406"/>
                  </a:lnTo>
                  <a:lnTo>
                    <a:pt x="3733" y="2400"/>
                  </a:lnTo>
                  <a:lnTo>
                    <a:pt x="3718" y="2393"/>
                  </a:lnTo>
                  <a:lnTo>
                    <a:pt x="3705" y="2386"/>
                  </a:lnTo>
                  <a:lnTo>
                    <a:pt x="3692" y="2379"/>
                  </a:lnTo>
                  <a:lnTo>
                    <a:pt x="3679" y="2371"/>
                  </a:lnTo>
                  <a:lnTo>
                    <a:pt x="3667" y="2361"/>
                  </a:lnTo>
                  <a:lnTo>
                    <a:pt x="3654" y="2352"/>
                  </a:lnTo>
                  <a:lnTo>
                    <a:pt x="3643" y="2342"/>
                  </a:lnTo>
                  <a:lnTo>
                    <a:pt x="3633" y="2331"/>
                  </a:lnTo>
                  <a:lnTo>
                    <a:pt x="3621" y="2321"/>
                  </a:lnTo>
                  <a:lnTo>
                    <a:pt x="3612" y="2309"/>
                  </a:lnTo>
                  <a:lnTo>
                    <a:pt x="3603" y="2297"/>
                  </a:lnTo>
                  <a:lnTo>
                    <a:pt x="3593" y="2285"/>
                  </a:lnTo>
                  <a:lnTo>
                    <a:pt x="3585" y="2271"/>
                  </a:lnTo>
                  <a:lnTo>
                    <a:pt x="3578" y="2259"/>
                  </a:lnTo>
                  <a:lnTo>
                    <a:pt x="3571" y="2245"/>
                  </a:lnTo>
                  <a:lnTo>
                    <a:pt x="3565" y="2231"/>
                  </a:lnTo>
                  <a:lnTo>
                    <a:pt x="3558" y="2217"/>
                  </a:lnTo>
                  <a:lnTo>
                    <a:pt x="3553" y="2202"/>
                  </a:lnTo>
                  <a:lnTo>
                    <a:pt x="3549" y="2187"/>
                  </a:lnTo>
                  <a:lnTo>
                    <a:pt x="3546" y="2172"/>
                  </a:lnTo>
                  <a:lnTo>
                    <a:pt x="3543" y="2156"/>
                  </a:lnTo>
                  <a:lnTo>
                    <a:pt x="3541" y="2140"/>
                  </a:lnTo>
                  <a:lnTo>
                    <a:pt x="3540" y="2125"/>
                  </a:lnTo>
                  <a:lnTo>
                    <a:pt x="3540" y="2108"/>
                  </a:lnTo>
                  <a:lnTo>
                    <a:pt x="3540" y="316"/>
                  </a:lnTo>
                  <a:lnTo>
                    <a:pt x="3540" y="299"/>
                  </a:lnTo>
                  <a:lnTo>
                    <a:pt x="3541" y="284"/>
                  </a:lnTo>
                  <a:lnTo>
                    <a:pt x="3543" y="268"/>
                  </a:lnTo>
                  <a:lnTo>
                    <a:pt x="3546" y="253"/>
                  </a:lnTo>
                  <a:lnTo>
                    <a:pt x="3549" y="237"/>
                  </a:lnTo>
                  <a:lnTo>
                    <a:pt x="3553" y="222"/>
                  </a:lnTo>
                  <a:lnTo>
                    <a:pt x="3558" y="208"/>
                  </a:lnTo>
                  <a:lnTo>
                    <a:pt x="3565" y="193"/>
                  </a:lnTo>
                  <a:lnTo>
                    <a:pt x="3571" y="180"/>
                  </a:lnTo>
                  <a:lnTo>
                    <a:pt x="3578" y="166"/>
                  </a:lnTo>
                  <a:lnTo>
                    <a:pt x="3585" y="153"/>
                  </a:lnTo>
                  <a:lnTo>
                    <a:pt x="3593" y="139"/>
                  </a:lnTo>
                  <a:lnTo>
                    <a:pt x="3603" y="127"/>
                  </a:lnTo>
                  <a:lnTo>
                    <a:pt x="3612" y="116"/>
                  </a:lnTo>
                  <a:lnTo>
                    <a:pt x="3621" y="104"/>
                  </a:lnTo>
                  <a:lnTo>
                    <a:pt x="3633" y="93"/>
                  </a:lnTo>
                  <a:lnTo>
                    <a:pt x="3643" y="83"/>
                  </a:lnTo>
                  <a:lnTo>
                    <a:pt x="3654" y="72"/>
                  </a:lnTo>
                  <a:lnTo>
                    <a:pt x="3667" y="63"/>
                  </a:lnTo>
                  <a:lnTo>
                    <a:pt x="3679" y="54"/>
                  </a:lnTo>
                  <a:lnTo>
                    <a:pt x="3692" y="45"/>
                  </a:lnTo>
                  <a:lnTo>
                    <a:pt x="3705" y="38"/>
                  </a:lnTo>
                  <a:lnTo>
                    <a:pt x="3718" y="31"/>
                  </a:lnTo>
                  <a:lnTo>
                    <a:pt x="3733" y="25"/>
                  </a:lnTo>
                  <a:lnTo>
                    <a:pt x="3747" y="19"/>
                  </a:lnTo>
                  <a:lnTo>
                    <a:pt x="3762" y="14"/>
                  </a:lnTo>
                  <a:lnTo>
                    <a:pt x="3776" y="10"/>
                  </a:lnTo>
                  <a:lnTo>
                    <a:pt x="3792" y="6"/>
                  </a:lnTo>
                  <a:lnTo>
                    <a:pt x="3807" y="4"/>
                  </a:lnTo>
                  <a:lnTo>
                    <a:pt x="3824" y="2"/>
                  </a:lnTo>
                  <a:lnTo>
                    <a:pt x="3839" y="0"/>
                  </a:lnTo>
                  <a:lnTo>
                    <a:pt x="3856" y="0"/>
                  </a:lnTo>
                  <a:close/>
                  <a:moveTo>
                    <a:pt x="316" y="5939"/>
                  </a:moveTo>
                  <a:lnTo>
                    <a:pt x="2108" y="5939"/>
                  </a:lnTo>
                  <a:lnTo>
                    <a:pt x="2124" y="5939"/>
                  </a:lnTo>
                  <a:lnTo>
                    <a:pt x="2140" y="5940"/>
                  </a:lnTo>
                  <a:lnTo>
                    <a:pt x="2156" y="5942"/>
                  </a:lnTo>
                  <a:lnTo>
                    <a:pt x="2171" y="5945"/>
                  </a:lnTo>
                  <a:lnTo>
                    <a:pt x="2187" y="5949"/>
                  </a:lnTo>
                  <a:lnTo>
                    <a:pt x="2201" y="5953"/>
                  </a:lnTo>
                  <a:lnTo>
                    <a:pt x="2216" y="5958"/>
                  </a:lnTo>
                  <a:lnTo>
                    <a:pt x="2231" y="5963"/>
                  </a:lnTo>
                  <a:lnTo>
                    <a:pt x="2244" y="5970"/>
                  </a:lnTo>
                  <a:lnTo>
                    <a:pt x="2258" y="5977"/>
                  </a:lnTo>
                  <a:lnTo>
                    <a:pt x="2271" y="5984"/>
                  </a:lnTo>
                  <a:lnTo>
                    <a:pt x="2285" y="5992"/>
                  </a:lnTo>
                  <a:lnTo>
                    <a:pt x="2297" y="6002"/>
                  </a:lnTo>
                  <a:lnTo>
                    <a:pt x="2308" y="6011"/>
                  </a:lnTo>
                  <a:lnTo>
                    <a:pt x="2320" y="6021"/>
                  </a:lnTo>
                  <a:lnTo>
                    <a:pt x="2331" y="6032"/>
                  </a:lnTo>
                  <a:lnTo>
                    <a:pt x="2341" y="6042"/>
                  </a:lnTo>
                  <a:lnTo>
                    <a:pt x="2352" y="6054"/>
                  </a:lnTo>
                  <a:lnTo>
                    <a:pt x="2361" y="6066"/>
                  </a:lnTo>
                  <a:lnTo>
                    <a:pt x="2369" y="6078"/>
                  </a:lnTo>
                  <a:lnTo>
                    <a:pt x="2378" y="6091"/>
                  </a:lnTo>
                  <a:lnTo>
                    <a:pt x="2386" y="6104"/>
                  </a:lnTo>
                  <a:lnTo>
                    <a:pt x="2392" y="6118"/>
                  </a:lnTo>
                  <a:lnTo>
                    <a:pt x="2399" y="6132"/>
                  </a:lnTo>
                  <a:lnTo>
                    <a:pt x="2404" y="6146"/>
                  </a:lnTo>
                  <a:lnTo>
                    <a:pt x="2410" y="6161"/>
                  </a:lnTo>
                  <a:lnTo>
                    <a:pt x="2414" y="6176"/>
                  </a:lnTo>
                  <a:lnTo>
                    <a:pt x="2418" y="6192"/>
                  </a:lnTo>
                  <a:lnTo>
                    <a:pt x="2420" y="6207"/>
                  </a:lnTo>
                  <a:lnTo>
                    <a:pt x="2422" y="6223"/>
                  </a:lnTo>
                  <a:lnTo>
                    <a:pt x="2423" y="6238"/>
                  </a:lnTo>
                  <a:lnTo>
                    <a:pt x="2424" y="6255"/>
                  </a:lnTo>
                  <a:lnTo>
                    <a:pt x="2424" y="8047"/>
                  </a:lnTo>
                  <a:lnTo>
                    <a:pt x="2423" y="8063"/>
                  </a:lnTo>
                  <a:lnTo>
                    <a:pt x="2422" y="8079"/>
                  </a:lnTo>
                  <a:lnTo>
                    <a:pt x="2420" y="8094"/>
                  </a:lnTo>
                  <a:lnTo>
                    <a:pt x="2418" y="8110"/>
                  </a:lnTo>
                  <a:lnTo>
                    <a:pt x="2414" y="8125"/>
                  </a:lnTo>
                  <a:lnTo>
                    <a:pt x="2410" y="8141"/>
                  </a:lnTo>
                  <a:lnTo>
                    <a:pt x="2404" y="8155"/>
                  </a:lnTo>
                  <a:lnTo>
                    <a:pt x="2399" y="8170"/>
                  </a:lnTo>
                  <a:lnTo>
                    <a:pt x="2392" y="8183"/>
                  </a:lnTo>
                  <a:lnTo>
                    <a:pt x="2386" y="8198"/>
                  </a:lnTo>
                  <a:lnTo>
                    <a:pt x="2378" y="8210"/>
                  </a:lnTo>
                  <a:lnTo>
                    <a:pt x="2369" y="8224"/>
                  </a:lnTo>
                  <a:lnTo>
                    <a:pt x="2361" y="8236"/>
                  </a:lnTo>
                  <a:lnTo>
                    <a:pt x="2352" y="8247"/>
                  </a:lnTo>
                  <a:lnTo>
                    <a:pt x="2341" y="8260"/>
                  </a:lnTo>
                  <a:lnTo>
                    <a:pt x="2331" y="8270"/>
                  </a:lnTo>
                  <a:lnTo>
                    <a:pt x="2320" y="8280"/>
                  </a:lnTo>
                  <a:lnTo>
                    <a:pt x="2308" y="8291"/>
                  </a:lnTo>
                  <a:lnTo>
                    <a:pt x="2297" y="8300"/>
                  </a:lnTo>
                  <a:lnTo>
                    <a:pt x="2285" y="8309"/>
                  </a:lnTo>
                  <a:lnTo>
                    <a:pt x="2271" y="8318"/>
                  </a:lnTo>
                  <a:lnTo>
                    <a:pt x="2258" y="8325"/>
                  </a:lnTo>
                  <a:lnTo>
                    <a:pt x="2244" y="8332"/>
                  </a:lnTo>
                  <a:lnTo>
                    <a:pt x="2231" y="8338"/>
                  </a:lnTo>
                  <a:lnTo>
                    <a:pt x="2216" y="8343"/>
                  </a:lnTo>
                  <a:lnTo>
                    <a:pt x="2201" y="8349"/>
                  </a:lnTo>
                  <a:lnTo>
                    <a:pt x="2187" y="8353"/>
                  </a:lnTo>
                  <a:lnTo>
                    <a:pt x="2171" y="8357"/>
                  </a:lnTo>
                  <a:lnTo>
                    <a:pt x="2156" y="8360"/>
                  </a:lnTo>
                  <a:lnTo>
                    <a:pt x="2140" y="8362"/>
                  </a:lnTo>
                  <a:lnTo>
                    <a:pt x="2124" y="8363"/>
                  </a:lnTo>
                  <a:lnTo>
                    <a:pt x="2108" y="8363"/>
                  </a:lnTo>
                  <a:lnTo>
                    <a:pt x="316" y="8363"/>
                  </a:lnTo>
                  <a:lnTo>
                    <a:pt x="299" y="8363"/>
                  </a:lnTo>
                  <a:lnTo>
                    <a:pt x="284" y="8362"/>
                  </a:lnTo>
                  <a:lnTo>
                    <a:pt x="267" y="8360"/>
                  </a:lnTo>
                  <a:lnTo>
                    <a:pt x="252" y="8357"/>
                  </a:lnTo>
                  <a:lnTo>
                    <a:pt x="236" y="8353"/>
                  </a:lnTo>
                  <a:lnTo>
                    <a:pt x="222" y="8349"/>
                  </a:lnTo>
                  <a:lnTo>
                    <a:pt x="207" y="8343"/>
                  </a:lnTo>
                  <a:lnTo>
                    <a:pt x="193" y="8338"/>
                  </a:lnTo>
                  <a:lnTo>
                    <a:pt x="178" y="8332"/>
                  </a:lnTo>
                  <a:lnTo>
                    <a:pt x="165" y="8325"/>
                  </a:lnTo>
                  <a:lnTo>
                    <a:pt x="152" y="8318"/>
                  </a:lnTo>
                  <a:lnTo>
                    <a:pt x="139" y="8309"/>
                  </a:lnTo>
                  <a:lnTo>
                    <a:pt x="127" y="8300"/>
                  </a:lnTo>
                  <a:lnTo>
                    <a:pt x="114" y="8291"/>
                  </a:lnTo>
                  <a:lnTo>
                    <a:pt x="103" y="8280"/>
                  </a:lnTo>
                  <a:lnTo>
                    <a:pt x="93" y="8270"/>
                  </a:lnTo>
                  <a:lnTo>
                    <a:pt x="81" y="8260"/>
                  </a:lnTo>
                  <a:lnTo>
                    <a:pt x="72" y="8247"/>
                  </a:lnTo>
                  <a:lnTo>
                    <a:pt x="63" y="8236"/>
                  </a:lnTo>
                  <a:lnTo>
                    <a:pt x="53" y="8224"/>
                  </a:lnTo>
                  <a:lnTo>
                    <a:pt x="45" y="8210"/>
                  </a:lnTo>
                  <a:lnTo>
                    <a:pt x="38" y="8198"/>
                  </a:lnTo>
                  <a:lnTo>
                    <a:pt x="31" y="8183"/>
                  </a:lnTo>
                  <a:lnTo>
                    <a:pt x="24" y="8170"/>
                  </a:lnTo>
                  <a:lnTo>
                    <a:pt x="18" y="8155"/>
                  </a:lnTo>
                  <a:lnTo>
                    <a:pt x="13" y="8141"/>
                  </a:lnTo>
                  <a:lnTo>
                    <a:pt x="9" y="8125"/>
                  </a:lnTo>
                  <a:lnTo>
                    <a:pt x="6" y="8110"/>
                  </a:lnTo>
                  <a:lnTo>
                    <a:pt x="3" y="8094"/>
                  </a:lnTo>
                  <a:lnTo>
                    <a:pt x="1" y="8079"/>
                  </a:lnTo>
                  <a:lnTo>
                    <a:pt x="0" y="8063"/>
                  </a:lnTo>
                  <a:lnTo>
                    <a:pt x="0" y="8047"/>
                  </a:lnTo>
                  <a:lnTo>
                    <a:pt x="0" y="6255"/>
                  </a:lnTo>
                  <a:lnTo>
                    <a:pt x="0" y="6238"/>
                  </a:lnTo>
                  <a:lnTo>
                    <a:pt x="1" y="6223"/>
                  </a:lnTo>
                  <a:lnTo>
                    <a:pt x="3" y="6207"/>
                  </a:lnTo>
                  <a:lnTo>
                    <a:pt x="6" y="6192"/>
                  </a:lnTo>
                  <a:lnTo>
                    <a:pt x="9" y="6176"/>
                  </a:lnTo>
                  <a:lnTo>
                    <a:pt x="13" y="6161"/>
                  </a:lnTo>
                  <a:lnTo>
                    <a:pt x="18" y="6146"/>
                  </a:lnTo>
                  <a:lnTo>
                    <a:pt x="24" y="6132"/>
                  </a:lnTo>
                  <a:lnTo>
                    <a:pt x="31" y="6118"/>
                  </a:lnTo>
                  <a:lnTo>
                    <a:pt x="38" y="6104"/>
                  </a:lnTo>
                  <a:lnTo>
                    <a:pt x="45" y="6091"/>
                  </a:lnTo>
                  <a:lnTo>
                    <a:pt x="53" y="6078"/>
                  </a:lnTo>
                  <a:lnTo>
                    <a:pt x="63" y="6066"/>
                  </a:lnTo>
                  <a:lnTo>
                    <a:pt x="72" y="6054"/>
                  </a:lnTo>
                  <a:lnTo>
                    <a:pt x="81" y="6042"/>
                  </a:lnTo>
                  <a:lnTo>
                    <a:pt x="93" y="6032"/>
                  </a:lnTo>
                  <a:lnTo>
                    <a:pt x="103" y="6021"/>
                  </a:lnTo>
                  <a:lnTo>
                    <a:pt x="114" y="6011"/>
                  </a:lnTo>
                  <a:lnTo>
                    <a:pt x="127" y="6002"/>
                  </a:lnTo>
                  <a:lnTo>
                    <a:pt x="139" y="5992"/>
                  </a:lnTo>
                  <a:lnTo>
                    <a:pt x="152" y="5984"/>
                  </a:lnTo>
                  <a:lnTo>
                    <a:pt x="165" y="5977"/>
                  </a:lnTo>
                  <a:lnTo>
                    <a:pt x="178" y="5970"/>
                  </a:lnTo>
                  <a:lnTo>
                    <a:pt x="193" y="5963"/>
                  </a:lnTo>
                  <a:lnTo>
                    <a:pt x="207" y="5958"/>
                  </a:lnTo>
                  <a:lnTo>
                    <a:pt x="222" y="5953"/>
                  </a:lnTo>
                  <a:lnTo>
                    <a:pt x="236" y="5949"/>
                  </a:lnTo>
                  <a:lnTo>
                    <a:pt x="252" y="5945"/>
                  </a:lnTo>
                  <a:lnTo>
                    <a:pt x="267" y="5942"/>
                  </a:lnTo>
                  <a:lnTo>
                    <a:pt x="284" y="5940"/>
                  </a:lnTo>
                  <a:lnTo>
                    <a:pt x="299" y="5939"/>
                  </a:lnTo>
                  <a:lnTo>
                    <a:pt x="316" y="5939"/>
                  </a:lnTo>
                  <a:close/>
                  <a:moveTo>
                    <a:pt x="7449" y="5939"/>
                  </a:moveTo>
                  <a:lnTo>
                    <a:pt x="9241" y="5939"/>
                  </a:lnTo>
                  <a:lnTo>
                    <a:pt x="9257" y="5939"/>
                  </a:lnTo>
                  <a:lnTo>
                    <a:pt x="9273" y="5940"/>
                  </a:lnTo>
                  <a:lnTo>
                    <a:pt x="9289" y="5942"/>
                  </a:lnTo>
                  <a:lnTo>
                    <a:pt x="9305" y="5945"/>
                  </a:lnTo>
                  <a:lnTo>
                    <a:pt x="9319" y="5949"/>
                  </a:lnTo>
                  <a:lnTo>
                    <a:pt x="9335" y="5953"/>
                  </a:lnTo>
                  <a:lnTo>
                    <a:pt x="9349" y="5958"/>
                  </a:lnTo>
                  <a:lnTo>
                    <a:pt x="9364" y="5963"/>
                  </a:lnTo>
                  <a:lnTo>
                    <a:pt x="9378" y="5970"/>
                  </a:lnTo>
                  <a:lnTo>
                    <a:pt x="9392" y="5977"/>
                  </a:lnTo>
                  <a:lnTo>
                    <a:pt x="9405" y="5984"/>
                  </a:lnTo>
                  <a:lnTo>
                    <a:pt x="9418" y="5992"/>
                  </a:lnTo>
                  <a:lnTo>
                    <a:pt x="9430" y="6002"/>
                  </a:lnTo>
                  <a:lnTo>
                    <a:pt x="9442" y="6011"/>
                  </a:lnTo>
                  <a:lnTo>
                    <a:pt x="9454" y="6021"/>
                  </a:lnTo>
                  <a:lnTo>
                    <a:pt x="9464" y="6032"/>
                  </a:lnTo>
                  <a:lnTo>
                    <a:pt x="9475" y="6042"/>
                  </a:lnTo>
                  <a:lnTo>
                    <a:pt x="9485" y="6054"/>
                  </a:lnTo>
                  <a:lnTo>
                    <a:pt x="9494" y="6066"/>
                  </a:lnTo>
                  <a:lnTo>
                    <a:pt x="9503" y="6078"/>
                  </a:lnTo>
                  <a:lnTo>
                    <a:pt x="9512" y="6091"/>
                  </a:lnTo>
                  <a:lnTo>
                    <a:pt x="9519" y="6104"/>
                  </a:lnTo>
                  <a:lnTo>
                    <a:pt x="9526" y="6118"/>
                  </a:lnTo>
                  <a:lnTo>
                    <a:pt x="9532" y="6132"/>
                  </a:lnTo>
                  <a:lnTo>
                    <a:pt x="9538" y="6146"/>
                  </a:lnTo>
                  <a:lnTo>
                    <a:pt x="9543" y="6161"/>
                  </a:lnTo>
                  <a:lnTo>
                    <a:pt x="9548" y="6176"/>
                  </a:lnTo>
                  <a:lnTo>
                    <a:pt x="9551" y="6192"/>
                  </a:lnTo>
                  <a:lnTo>
                    <a:pt x="9554" y="6207"/>
                  </a:lnTo>
                  <a:lnTo>
                    <a:pt x="9556" y="6223"/>
                  </a:lnTo>
                  <a:lnTo>
                    <a:pt x="9557" y="6238"/>
                  </a:lnTo>
                  <a:lnTo>
                    <a:pt x="9557" y="6255"/>
                  </a:lnTo>
                  <a:lnTo>
                    <a:pt x="9557" y="8047"/>
                  </a:lnTo>
                  <a:lnTo>
                    <a:pt x="9557" y="8063"/>
                  </a:lnTo>
                  <a:lnTo>
                    <a:pt x="9556" y="8079"/>
                  </a:lnTo>
                  <a:lnTo>
                    <a:pt x="9554" y="8094"/>
                  </a:lnTo>
                  <a:lnTo>
                    <a:pt x="9551" y="8110"/>
                  </a:lnTo>
                  <a:lnTo>
                    <a:pt x="9548" y="8125"/>
                  </a:lnTo>
                  <a:lnTo>
                    <a:pt x="9543" y="8141"/>
                  </a:lnTo>
                  <a:lnTo>
                    <a:pt x="9538" y="8155"/>
                  </a:lnTo>
                  <a:lnTo>
                    <a:pt x="9532" y="8170"/>
                  </a:lnTo>
                  <a:lnTo>
                    <a:pt x="9526" y="8183"/>
                  </a:lnTo>
                  <a:lnTo>
                    <a:pt x="9519" y="8198"/>
                  </a:lnTo>
                  <a:lnTo>
                    <a:pt x="9512" y="8210"/>
                  </a:lnTo>
                  <a:lnTo>
                    <a:pt x="9503" y="8224"/>
                  </a:lnTo>
                  <a:lnTo>
                    <a:pt x="9494" y="8236"/>
                  </a:lnTo>
                  <a:lnTo>
                    <a:pt x="9485" y="8247"/>
                  </a:lnTo>
                  <a:lnTo>
                    <a:pt x="9475" y="8260"/>
                  </a:lnTo>
                  <a:lnTo>
                    <a:pt x="9464" y="8270"/>
                  </a:lnTo>
                  <a:lnTo>
                    <a:pt x="9454" y="8280"/>
                  </a:lnTo>
                  <a:lnTo>
                    <a:pt x="9442" y="8291"/>
                  </a:lnTo>
                  <a:lnTo>
                    <a:pt x="9430" y="8300"/>
                  </a:lnTo>
                  <a:lnTo>
                    <a:pt x="9418" y="8309"/>
                  </a:lnTo>
                  <a:lnTo>
                    <a:pt x="9405" y="8318"/>
                  </a:lnTo>
                  <a:lnTo>
                    <a:pt x="9392" y="8325"/>
                  </a:lnTo>
                  <a:lnTo>
                    <a:pt x="9378" y="8332"/>
                  </a:lnTo>
                  <a:lnTo>
                    <a:pt x="9364" y="8338"/>
                  </a:lnTo>
                  <a:lnTo>
                    <a:pt x="9349" y="8343"/>
                  </a:lnTo>
                  <a:lnTo>
                    <a:pt x="9335" y="8349"/>
                  </a:lnTo>
                  <a:lnTo>
                    <a:pt x="9319" y="8353"/>
                  </a:lnTo>
                  <a:lnTo>
                    <a:pt x="9305" y="8357"/>
                  </a:lnTo>
                  <a:lnTo>
                    <a:pt x="9289" y="8360"/>
                  </a:lnTo>
                  <a:lnTo>
                    <a:pt x="9273" y="8362"/>
                  </a:lnTo>
                  <a:lnTo>
                    <a:pt x="9257" y="8363"/>
                  </a:lnTo>
                  <a:lnTo>
                    <a:pt x="9241" y="8363"/>
                  </a:lnTo>
                  <a:lnTo>
                    <a:pt x="7449" y="8363"/>
                  </a:lnTo>
                  <a:lnTo>
                    <a:pt x="7433" y="8363"/>
                  </a:lnTo>
                  <a:lnTo>
                    <a:pt x="7417" y="8362"/>
                  </a:lnTo>
                  <a:lnTo>
                    <a:pt x="7401" y="8360"/>
                  </a:lnTo>
                  <a:lnTo>
                    <a:pt x="7386" y="8357"/>
                  </a:lnTo>
                  <a:lnTo>
                    <a:pt x="7370" y="8353"/>
                  </a:lnTo>
                  <a:lnTo>
                    <a:pt x="7355" y="8349"/>
                  </a:lnTo>
                  <a:lnTo>
                    <a:pt x="7340" y="8343"/>
                  </a:lnTo>
                  <a:lnTo>
                    <a:pt x="7326" y="8338"/>
                  </a:lnTo>
                  <a:lnTo>
                    <a:pt x="7312" y="8332"/>
                  </a:lnTo>
                  <a:lnTo>
                    <a:pt x="7299" y="8325"/>
                  </a:lnTo>
                  <a:lnTo>
                    <a:pt x="7285" y="8318"/>
                  </a:lnTo>
                  <a:lnTo>
                    <a:pt x="7272" y="8309"/>
                  </a:lnTo>
                  <a:lnTo>
                    <a:pt x="7260" y="8300"/>
                  </a:lnTo>
                  <a:lnTo>
                    <a:pt x="7248" y="8291"/>
                  </a:lnTo>
                  <a:lnTo>
                    <a:pt x="7237" y="8280"/>
                  </a:lnTo>
                  <a:lnTo>
                    <a:pt x="7225" y="8270"/>
                  </a:lnTo>
                  <a:lnTo>
                    <a:pt x="7215" y="8260"/>
                  </a:lnTo>
                  <a:lnTo>
                    <a:pt x="7205" y="8247"/>
                  </a:lnTo>
                  <a:lnTo>
                    <a:pt x="7196" y="8236"/>
                  </a:lnTo>
                  <a:lnTo>
                    <a:pt x="7187" y="8224"/>
                  </a:lnTo>
                  <a:lnTo>
                    <a:pt x="7179" y="8210"/>
                  </a:lnTo>
                  <a:lnTo>
                    <a:pt x="7171" y="8198"/>
                  </a:lnTo>
                  <a:lnTo>
                    <a:pt x="7164" y="8183"/>
                  </a:lnTo>
                  <a:lnTo>
                    <a:pt x="7157" y="8170"/>
                  </a:lnTo>
                  <a:lnTo>
                    <a:pt x="7152" y="8155"/>
                  </a:lnTo>
                  <a:lnTo>
                    <a:pt x="7147" y="8141"/>
                  </a:lnTo>
                  <a:lnTo>
                    <a:pt x="7143" y="8125"/>
                  </a:lnTo>
                  <a:lnTo>
                    <a:pt x="7139" y="8110"/>
                  </a:lnTo>
                  <a:lnTo>
                    <a:pt x="7137" y="8094"/>
                  </a:lnTo>
                  <a:lnTo>
                    <a:pt x="7135" y="8079"/>
                  </a:lnTo>
                  <a:lnTo>
                    <a:pt x="7134" y="8063"/>
                  </a:lnTo>
                  <a:lnTo>
                    <a:pt x="7133" y="8047"/>
                  </a:lnTo>
                  <a:lnTo>
                    <a:pt x="7133" y="6255"/>
                  </a:lnTo>
                  <a:lnTo>
                    <a:pt x="7134" y="6238"/>
                  </a:lnTo>
                  <a:lnTo>
                    <a:pt x="7135" y="6223"/>
                  </a:lnTo>
                  <a:lnTo>
                    <a:pt x="7137" y="6207"/>
                  </a:lnTo>
                  <a:lnTo>
                    <a:pt x="7139" y="6192"/>
                  </a:lnTo>
                  <a:lnTo>
                    <a:pt x="7143" y="6176"/>
                  </a:lnTo>
                  <a:lnTo>
                    <a:pt x="7147" y="6161"/>
                  </a:lnTo>
                  <a:lnTo>
                    <a:pt x="7152" y="6146"/>
                  </a:lnTo>
                  <a:lnTo>
                    <a:pt x="7157" y="6132"/>
                  </a:lnTo>
                  <a:lnTo>
                    <a:pt x="7164" y="6118"/>
                  </a:lnTo>
                  <a:lnTo>
                    <a:pt x="7171" y="6104"/>
                  </a:lnTo>
                  <a:lnTo>
                    <a:pt x="7179" y="6091"/>
                  </a:lnTo>
                  <a:lnTo>
                    <a:pt x="7187" y="6078"/>
                  </a:lnTo>
                  <a:lnTo>
                    <a:pt x="7196" y="6066"/>
                  </a:lnTo>
                  <a:lnTo>
                    <a:pt x="7205" y="6054"/>
                  </a:lnTo>
                  <a:lnTo>
                    <a:pt x="7215" y="6042"/>
                  </a:lnTo>
                  <a:lnTo>
                    <a:pt x="7225" y="6032"/>
                  </a:lnTo>
                  <a:lnTo>
                    <a:pt x="7237" y="6021"/>
                  </a:lnTo>
                  <a:lnTo>
                    <a:pt x="7248" y="6011"/>
                  </a:lnTo>
                  <a:lnTo>
                    <a:pt x="7260" y="6002"/>
                  </a:lnTo>
                  <a:lnTo>
                    <a:pt x="7272" y="5992"/>
                  </a:lnTo>
                  <a:lnTo>
                    <a:pt x="7285" y="5984"/>
                  </a:lnTo>
                  <a:lnTo>
                    <a:pt x="7299" y="5977"/>
                  </a:lnTo>
                  <a:lnTo>
                    <a:pt x="7312" y="5970"/>
                  </a:lnTo>
                  <a:lnTo>
                    <a:pt x="7326" y="5963"/>
                  </a:lnTo>
                  <a:lnTo>
                    <a:pt x="7340" y="5958"/>
                  </a:lnTo>
                  <a:lnTo>
                    <a:pt x="7355" y="5953"/>
                  </a:lnTo>
                  <a:lnTo>
                    <a:pt x="7370" y="5949"/>
                  </a:lnTo>
                  <a:lnTo>
                    <a:pt x="7386" y="5945"/>
                  </a:lnTo>
                  <a:lnTo>
                    <a:pt x="7401" y="5942"/>
                  </a:lnTo>
                  <a:lnTo>
                    <a:pt x="7417" y="5940"/>
                  </a:lnTo>
                  <a:lnTo>
                    <a:pt x="7433" y="5939"/>
                  </a:lnTo>
                  <a:lnTo>
                    <a:pt x="7449" y="5939"/>
                  </a:lnTo>
                  <a:close/>
                  <a:moveTo>
                    <a:pt x="8483" y="5620"/>
                  </a:moveTo>
                  <a:lnTo>
                    <a:pt x="8483" y="5635"/>
                  </a:lnTo>
                  <a:lnTo>
                    <a:pt x="8481" y="5648"/>
                  </a:lnTo>
                  <a:lnTo>
                    <a:pt x="8476" y="5661"/>
                  </a:lnTo>
                  <a:lnTo>
                    <a:pt x="8472" y="5673"/>
                  </a:lnTo>
                  <a:lnTo>
                    <a:pt x="8466" y="5686"/>
                  </a:lnTo>
                  <a:lnTo>
                    <a:pt x="8460" y="5697"/>
                  </a:lnTo>
                  <a:lnTo>
                    <a:pt x="8452" y="5707"/>
                  </a:lnTo>
                  <a:lnTo>
                    <a:pt x="8443" y="5716"/>
                  </a:lnTo>
                  <a:lnTo>
                    <a:pt x="8433" y="5726"/>
                  </a:lnTo>
                  <a:lnTo>
                    <a:pt x="8423" y="5733"/>
                  </a:lnTo>
                  <a:lnTo>
                    <a:pt x="8411" y="5740"/>
                  </a:lnTo>
                  <a:lnTo>
                    <a:pt x="8400" y="5746"/>
                  </a:lnTo>
                  <a:lnTo>
                    <a:pt x="8388" y="5751"/>
                  </a:lnTo>
                  <a:lnTo>
                    <a:pt x="8374" y="5754"/>
                  </a:lnTo>
                  <a:lnTo>
                    <a:pt x="8361" y="5756"/>
                  </a:lnTo>
                  <a:lnTo>
                    <a:pt x="8347" y="5757"/>
                  </a:lnTo>
                  <a:lnTo>
                    <a:pt x="8333" y="5756"/>
                  </a:lnTo>
                  <a:lnTo>
                    <a:pt x="8319" y="5754"/>
                  </a:lnTo>
                  <a:lnTo>
                    <a:pt x="8306" y="5751"/>
                  </a:lnTo>
                  <a:lnTo>
                    <a:pt x="8294" y="5746"/>
                  </a:lnTo>
                  <a:lnTo>
                    <a:pt x="8282" y="5740"/>
                  </a:lnTo>
                  <a:lnTo>
                    <a:pt x="8271" y="5733"/>
                  </a:lnTo>
                  <a:lnTo>
                    <a:pt x="8261" y="5726"/>
                  </a:lnTo>
                  <a:lnTo>
                    <a:pt x="8250" y="5716"/>
                  </a:lnTo>
                  <a:lnTo>
                    <a:pt x="8242" y="5707"/>
                  </a:lnTo>
                  <a:lnTo>
                    <a:pt x="8234" y="5697"/>
                  </a:lnTo>
                  <a:lnTo>
                    <a:pt x="8228" y="5686"/>
                  </a:lnTo>
                  <a:lnTo>
                    <a:pt x="8221" y="5673"/>
                  </a:lnTo>
                  <a:lnTo>
                    <a:pt x="8217" y="5661"/>
                  </a:lnTo>
                  <a:lnTo>
                    <a:pt x="8214" y="5648"/>
                  </a:lnTo>
                  <a:lnTo>
                    <a:pt x="8212" y="5635"/>
                  </a:lnTo>
                  <a:lnTo>
                    <a:pt x="8211" y="5620"/>
                  </a:lnTo>
                  <a:lnTo>
                    <a:pt x="8211" y="4905"/>
                  </a:lnTo>
                  <a:lnTo>
                    <a:pt x="5699" y="4905"/>
                  </a:lnTo>
                  <a:lnTo>
                    <a:pt x="5696" y="4909"/>
                  </a:lnTo>
                  <a:lnTo>
                    <a:pt x="4891" y="5712"/>
                  </a:lnTo>
                  <a:lnTo>
                    <a:pt x="4876" y="5726"/>
                  </a:lnTo>
                  <a:lnTo>
                    <a:pt x="4860" y="5738"/>
                  </a:lnTo>
                  <a:lnTo>
                    <a:pt x="4842" y="5749"/>
                  </a:lnTo>
                  <a:lnTo>
                    <a:pt x="4825" y="5757"/>
                  </a:lnTo>
                  <a:lnTo>
                    <a:pt x="4806" y="5763"/>
                  </a:lnTo>
                  <a:lnTo>
                    <a:pt x="4788" y="5767"/>
                  </a:lnTo>
                  <a:lnTo>
                    <a:pt x="4769" y="5770"/>
                  </a:lnTo>
                  <a:lnTo>
                    <a:pt x="4749" y="5771"/>
                  </a:lnTo>
                  <a:lnTo>
                    <a:pt x="4730" y="5770"/>
                  </a:lnTo>
                  <a:lnTo>
                    <a:pt x="4711" y="5767"/>
                  </a:lnTo>
                  <a:lnTo>
                    <a:pt x="4693" y="5763"/>
                  </a:lnTo>
                  <a:lnTo>
                    <a:pt x="4674" y="5757"/>
                  </a:lnTo>
                  <a:lnTo>
                    <a:pt x="4655" y="5749"/>
                  </a:lnTo>
                  <a:lnTo>
                    <a:pt x="4639" y="5738"/>
                  </a:lnTo>
                  <a:lnTo>
                    <a:pt x="4622" y="5726"/>
                  </a:lnTo>
                  <a:lnTo>
                    <a:pt x="4608" y="5712"/>
                  </a:lnTo>
                  <a:lnTo>
                    <a:pt x="3803" y="4909"/>
                  </a:lnTo>
                  <a:lnTo>
                    <a:pt x="3800" y="4905"/>
                  </a:lnTo>
                  <a:lnTo>
                    <a:pt x="1347" y="4905"/>
                  </a:lnTo>
                  <a:lnTo>
                    <a:pt x="1347" y="5632"/>
                  </a:lnTo>
                  <a:lnTo>
                    <a:pt x="1346" y="5646"/>
                  </a:lnTo>
                  <a:lnTo>
                    <a:pt x="1344" y="5660"/>
                  </a:lnTo>
                  <a:lnTo>
                    <a:pt x="1340" y="5672"/>
                  </a:lnTo>
                  <a:lnTo>
                    <a:pt x="1335" y="5686"/>
                  </a:lnTo>
                  <a:lnTo>
                    <a:pt x="1330" y="5697"/>
                  </a:lnTo>
                  <a:lnTo>
                    <a:pt x="1323" y="5708"/>
                  </a:lnTo>
                  <a:lnTo>
                    <a:pt x="1316" y="5719"/>
                  </a:lnTo>
                  <a:lnTo>
                    <a:pt x="1306" y="5728"/>
                  </a:lnTo>
                  <a:lnTo>
                    <a:pt x="1297" y="5737"/>
                  </a:lnTo>
                  <a:lnTo>
                    <a:pt x="1287" y="5745"/>
                  </a:lnTo>
                  <a:lnTo>
                    <a:pt x="1275" y="5752"/>
                  </a:lnTo>
                  <a:lnTo>
                    <a:pt x="1263" y="5758"/>
                  </a:lnTo>
                  <a:lnTo>
                    <a:pt x="1251" y="5762"/>
                  </a:lnTo>
                  <a:lnTo>
                    <a:pt x="1238" y="5765"/>
                  </a:lnTo>
                  <a:lnTo>
                    <a:pt x="1224" y="5767"/>
                  </a:lnTo>
                  <a:lnTo>
                    <a:pt x="1210" y="5768"/>
                  </a:lnTo>
                  <a:lnTo>
                    <a:pt x="1197" y="5767"/>
                  </a:lnTo>
                  <a:lnTo>
                    <a:pt x="1182" y="5765"/>
                  </a:lnTo>
                  <a:lnTo>
                    <a:pt x="1170" y="5762"/>
                  </a:lnTo>
                  <a:lnTo>
                    <a:pt x="1158" y="5758"/>
                  </a:lnTo>
                  <a:lnTo>
                    <a:pt x="1145" y="5752"/>
                  </a:lnTo>
                  <a:lnTo>
                    <a:pt x="1134" y="5745"/>
                  </a:lnTo>
                  <a:lnTo>
                    <a:pt x="1124" y="5737"/>
                  </a:lnTo>
                  <a:lnTo>
                    <a:pt x="1114" y="5728"/>
                  </a:lnTo>
                  <a:lnTo>
                    <a:pt x="1105" y="5719"/>
                  </a:lnTo>
                  <a:lnTo>
                    <a:pt x="1098" y="5708"/>
                  </a:lnTo>
                  <a:lnTo>
                    <a:pt x="1091" y="5697"/>
                  </a:lnTo>
                  <a:lnTo>
                    <a:pt x="1085" y="5686"/>
                  </a:lnTo>
                  <a:lnTo>
                    <a:pt x="1080" y="5672"/>
                  </a:lnTo>
                  <a:lnTo>
                    <a:pt x="1077" y="5660"/>
                  </a:lnTo>
                  <a:lnTo>
                    <a:pt x="1075" y="5646"/>
                  </a:lnTo>
                  <a:lnTo>
                    <a:pt x="1074" y="5632"/>
                  </a:lnTo>
                  <a:lnTo>
                    <a:pt x="1074" y="4769"/>
                  </a:lnTo>
                  <a:lnTo>
                    <a:pt x="1075" y="4755"/>
                  </a:lnTo>
                  <a:lnTo>
                    <a:pt x="1077" y="4741"/>
                  </a:lnTo>
                  <a:lnTo>
                    <a:pt x="1080" y="4728"/>
                  </a:lnTo>
                  <a:lnTo>
                    <a:pt x="1085" y="4716"/>
                  </a:lnTo>
                  <a:lnTo>
                    <a:pt x="1091" y="4704"/>
                  </a:lnTo>
                  <a:lnTo>
                    <a:pt x="1098" y="4693"/>
                  </a:lnTo>
                  <a:lnTo>
                    <a:pt x="1105" y="4682"/>
                  </a:lnTo>
                  <a:lnTo>
                    <a:pt x="1114" y="4672"/>
                  </a:lnTo>
                  <a:lnTo>
                    <a:pt x="1124" y="4664"/>
                  </a:lnTo>
                  <a:lnTo>
                    <a:pt x="1134" y="4656"/>
                  </a:lnTo>
                  <a:lnTo>
                    <a:pt x="1145" y="4649"/>
                  </a:lnTo>
                  <a:lnTo>
                    <a:pt x="1158" y="4643"/>
                  </a:lnTo>
                  <a:lnTo>
                    <a:pt x="1170" y="4639"/>
                  </a:lnTo>
                  <a:lnTo>
                    <a:pt x="1182" y="4636"/>
                  </a:lnTo>
                  <a:lnTo>
                    <a:pt x="1197" y="4634"/>
                  </a:lnTo>
                  <a:lnTo>
                    <a:pt x="1210" y="4633"/>
                  </a:lnTo>
                  <a:lnTo>
                    <a:pt x="3796" y="4633"/>
                  </a:lnTo>
                  <a:lnTo>
                    <a:pt x="3799" y="4629"/>
                  </a:lnTo>
                  <a:lnTo>
                    <a:pt x="3803" y="4625"/>
                  </a:lnTo>
                  <a:lnTo>
                    <a:pt x="4591" y="3836"/>
                  </a:lnTo>
                  <a:lnTo>
                    <a:pt x="4591" y="2778"/>
                  </a:lnTo>
                  <a:lnTo>
                    <a:pt x="4592" y="2763"/>
                  </a:lnTo>
                  <a:lnTo>
                    <a:pt x="4594" y="2750"/>
                  </a:lnTo>
                  <a:lnTo>
                    <a:pt x="4598" y="2737"/>
                  </a:lnTo>
                  <a:lnTo>
                    <a:pt x="4602" y="2725"/>
                  </a:lnTo>
                  <a:lnTo>
                    <a:pt x="4608" y="2713"/>
                  </a:lnTo>
                  <a:lnTo>
                    <a:pt x="4614" y="2701"/>
                  </a:lnTo>
                  <a:lnTo>
                    <a:pt x="4622" y="2691"/>
                  </a:lnTo>
                  <a:lnTo>
                    <a:pt x="4631" y="2682"/>
                  </a:lnTo>
                  <a:lnTo>
                    <a:pt x="4641" y="2672"/>
                  </a:lnTo>
                  <a:lnTo>
                    <a:pt x="4651" y="2665"/>
                  </a:lnTo>
                  <a:lnTo>
                    <a:pt x="4663" y="2658"/>
                  </a:lnTo>
                  <a:lnTo>
                    <a:pt x="4674" y="2653"/>
                  </a:lnTo>
                  <a:lnTo>
                    <a:pt x="4686" y="2647"/>
                  </a:lnTo>
                  <a:lnTo>
                    <a:pt x="4700" y="2644"/>
                  </a:lnTo>
                  <a:lnTo>
                    <a:pt x="4713" y="2642"/>
                  </a:lnTo>
                  <a:lnTo>
                    <a:pt x="4728" y="2641"/>
                  </a:lnTo>
                  <a:lnTo>
                    <a:pt x="4741" y="2642"/>
                  </a:lnTo>
                  <a:lnTo>
                    <a:pt x="4755" y="2644"/>
                  </a:lnTo>
                  <a:lnTo>
                    <a:pt x="4768" y="2647"/>
                  </a:lnTo>
                  <a:lnTo>
                    <a:pt x="4780" y="2653"/>
                  </a:lnTo>
                  <a:lnTo>
                    <a:pt x="4792" y="2658"/>
                  </a:lnTo>
                  <a:lnTo>
                    <a:pt x="4803" y="2665"/>
                  </a:lnTo>
                  <a:lnTo>
                    <a:pt x="4813" y="2672"/>
                  </a:lnTo>
                  <a:lnTo>
                    <a:pt x="4824" y="2682"/>
                  </a:lnTo>
                  <a:lnTo>
                    <a:pt x="4832" y="2691"/>
                  </a:lnTo>
                  <a:lnTo>
                    <a:pt x="4840" y="2701"/>
                  </a:lnTo>
                  <a:lnTo>
                    <a:pt x="4846" y="2713"/>
                  </a:lnTo>
                  <a:lnTo>
                    <a:pt x="4853" y="2725"/>
                  </a:lnTo>
                  <a:lnTo>
                    <a:pt x="4857" y="2737"/>
                  </a:lnTo>
                  <a:lnTo>
                    <a:pt x="4861" y="2750"/>
                  </a:lnTo>
                  <a:lnTo>
                    <a:pt x="4863" y="2763"/>
                  </a:lnTo>
                  <a:lnTo>
                    <a:pt x="4863" y="2778"/>
                  </a:lnTo>
                  <a:lnTo>
                    <a:pt x="4863" y="3797"/>
                  </a:lnTo>
                  <a:lnTo>
                    <a:pt x="4877" y="3809"/>
                  </a:lnTo>
                  <a:lnTo>
                    <a:pt x="4891" y="3820"/>
                  </a:lnTo>
                  <a:lnTo>
                    <a:pt x="5696" y="4625"/>
                  </a:lnTo>
                  <a:lnTo>
                    <a:pt x="5700" y="4629"/>
                  </a:lnTo>
                  <a:lnTo>
                    <a:pt x="5703" y="4633"/>
                  </a:lnTo>
                  <a:lnTo>
                    <a:pt x="8347" y="4633"/>
                  </a:lnTo>
                  <a:lnTo>
                    <a:pt x="8361" y="4634"/>
                  </a:lnTo>
                  <a:lnTo>
                    <a:pt x="8374" y="4636"/>
                  </a:lnTo>
                  <a:lnTo>
                    <a:pt x="8388" y="4639"/>
                  </a:lnTo>
                  <a:lnTo>
                    <a:pt x="8400" y="4643"/>
                  </a:lnTo>
                  <a:lnTo>
                    <a:pt x="8411" y="4649"/>
                  </a:lnTo>
                  <a:lnTo>
                    <a:pt x="8423" y="4656"/>
                  </a:lnTo>
                  <a:lnTo>
                    <a:pt x="8433" y="4664"/>
                  </a:lnTo>
                  <a:lnTo>
                    <a:pt x="8443" y="4672"/>
                  </a:lnTo>
                  <a:lnTo>
                    <a:pt x="8452" y="4682"/>
                  </a:lnTo>
                  <a:lnTo>
                    <a:pt x="8460" y="4693"/>
                  </a:lnTo>
                  <a:lnTo>
                    <a:pt x="8466" y="4704"/>
                  </a:lnTo>
                  <a:lnTo>
                    <a:pt x="8472" y="4716"/>
                  </a:lnTo>
                  <a:lnTo>
                    <a:pt x="8476" y="4728"/>
                  </a:lnTo>
                  <a:lnTo>
                    <a:pt x="8481" y="4741"/>
                  </a:lnTo>
                  <a:lnTo>
                    <a:pt x="8483" y="4755"/>
                  </a:lnTo>
                  <a:lnTo>
                    <a:pt x="8483" y="4769"/>
                  </a:lnTo>
                  <a:lnTo>
                    <a:pt x="8483" y="562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pic>
        <p:nvPicPr>
          <p:cNvPr id="28" name="Grafik 27"/>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15150" y="4041956"/>
            <a:ext cx="593051" cy="468451"/>
          </a:xfrm>
          <a:prstGeom prst="rect">
            <a:avLst/>
          </a:prstGeom>
        </p:spPr>
      </p:pic>
      <p:sp>
        <p:nvSpPr>
          <p:cNvPr id="7" name="Title 6"/>
          <p:cNvSpPr>
            <a:spLocks noGrp="1"/>
          </p:cNvSpPr>
          <p:nvPr>
            <p:ph type="title"/>
            <p:custDataLst>
              <p:tags r:id="rId7"/>
            </p:custDataLst>
          </p:nvPr>
        </p:nvSpPr>
        <p:spPr/>
        <p:txBody>
          <a:bodyPr/>
          <a:lstStyle/>
          <a:p>
            <a:r>
              <a:rPr lang="en-US" dirty="0" smtClean="0"/>
              <a:t>Software </a:t>
            </a:r>
            <a:r>
              <a:rPr lang="en-US" dirty="0"/>
              <a:t>AG’s QMS</a:t>
            </a:r>
          </a:p>
        </p:txBody>
      </p:sp>
      <p:sp>
        <p:nvSpPr>
          <p:cNvPr id="2" name="Footer Placeholder 1"/>
          <p:cNvSpPr>
            <a:spLocks noGrp="1"/>
          </p:cNvSpPr>
          <p:nvPr>
            <p:ph type="ftr" sz="quarter" idx="12"/>
            <p:custDataLst>
              <p:tags r:id="rId8"/>
            </p:custDataLst>
          </p:nvPr>
        </p:nvSpPr>
        <p:spPr/>
        <p:txBody>
          <a:bodyPr/>
          <a:lstStyle/>
          <a:p>
            <a:r>
              <a:rPr lang="en-US" smtClean="0"/>
              <a:t>© 2018 Software AG. All rights reserved. For internal use only</a:t>
            </a:r>
            <a:endParaRPr lang="en-US" dirty="0"/>
          </a:p>
        </p:txBody>
      </p:sp>
      <p:sp>
        <p:nvSpPr>
          <p:cNvPr id="9" name="Text Placeholder 8"/>
          <p:cNvSpPr>
            <a:spLocks noGrp="1"/>
          </p:cNvSpPr>
          <p:nvPr>
            <p:ph type="body" sz="quarter" idx="13"/>
            <p:custDataLst>
              <p:tags r:id="rId9"/>
            </p:custDataLst>
          </p:nvPr>
        </p:nvSpPr>
        <p:spPr/>
        <p:txBody>
          <a:bodyPr/>
          <a:lstStyle/>
          <a:p>
            <a:r>
              <a:rPr lang="en-US" dirty="0"/>
              <a:t>integral </a:t>
            </a:r>
            <a:r>
              <a:rPr lang="en-US" dirty="0" smtClean="0"/>
              <a:t>parts</a:t>
            </a:r>
            <a:endParaRPr lang="en-US" dirty="0"/>
          </a:p>
        </p:txBody>
      </p:sp>
    </p:spTree>
    <p:extLst>
      <p:ext uri="{BB962C8B-B14F-4D97-AF65-F5344CB8AC3E}">
        <p14:creationId xmlns:p14="http://schemas.microsoft.com/office/powerpoint/2010/main" val="349201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en-US" dirty="0" smtClean="0"/>
              <a:t>QMS</a:t>
            </a:r>
            <a:endParaRPr lang="en-US" dirty="0"/>
          </a:p>
        </p:txBody>
      </p:sp>
      <p:sp>
        <p:nvSpPr>
          <p:cNvPr id="5" name="Footer Placeholder 4"/>
          <p:cNvSpPr>
            <a:spLocks noGrp="1"/>
          </p:cNvSpPr>
          <p:nvPr>
            <p:ph type="ftr" sz="quarter" idx="12"/>
            <p:custDataLst>
              <p:tags r:id="rId2"/>
            </p:custDataLst>
          </p:nvPr>
        </p:nvSpPr>
        <p:spPr>
          <a:xfrm>
            <a:off x="683978" y="4969482"/>
            <a:ext cx="2268000" cy="92333"/>
          </a:xfrm>
          <a:prstGeom prst="rect">
            <a:avLst/>
          </a:prstGeom>
        </p:spPr>
        <p:txBody>
          <a:bodyPr/>
          <a:lstStyle/>
          <a:p>
            <a:r>
              <a:rPr lang="en-US" smtClean="0"/>
              <a:t>© 2018 Software AG. All rights reserved. For internal use only</a:t>
            </a:r>
            <a:endParaRPr lang="en-US" dirty="0"/>
          </a:p>
        </p:txBody>
      </p:sp>
      <p:sp>
        <p:nvSpPr>
          <p:cNvPr id="6" name="Text Placeholder 5"/>
          <p:cNvSpPr>
            <a:spLocks noGrp="1"/>
          </p:cNvSpPr>
          <p:nvPr>
            <p:ph type="body" sz="quarter" idx="13"/>
            <p:custDataLst>
              <p:tags r:id="rId3"/>
            </p:custDataLst>
          </p:nvPr>
        </p:nvSpPr>
        <p:spPr/>
        <p:txBody>
          <a:bodyPr/>
          <a:lstStyle/>
          <a:p>
            <a:r>
              <a:rPr lang="en-US" dirty="0"/>
              <a:t>essential Parts</a:t>
            </a:r>
          </a:p>
        </p:txBody>
      </p:sp>
      <p:sp>
        <p:nvSpPr>
          <p:cNvPr id="8" name="Content Placeholder 1"/>
          <p:cNvSpPr txBox="1">
            <a:spLocks/>
          </p:cNvSpPr>
          <p:nvPr>
            <p:custDataLst>
              <p:tags r:id="rId4"/>
            </p:custDataLst>
          </p:nvPr>
        </p:nvSpPr>
        <p:spPr>
          <a:xfrm>
            <a:off x="6015446" y="1129905"/>
            <a:ext cx="2676117" cy="3408758"/>
          </a:xfrm>
          <a:prstGeom prst="roundRect">
            <a:avLst>
              <a:gd name="adj" fmla="val 2549"/>
            </a:avLst>
          </a:prstGeom>
        </p:spPr>
        <p:txBody>
          <a:bodyPr/>
          <a:lstStyle>
            <a:lvl1pPr marL="169200" indent="-169200" algn="l" defTabSz="685800" rtl="0" eaLnBrk="1" latinLnBrk="0" hangingPunct="1">
              <a:lnSpc>
                <a:spcPct val="100000"/>
              </a:lnSpc>
              <a:spcBef>
                <a:spcPts val="432"/>
              </a:spcBef>
              <a:buClr>
                <a:schemeClr val="accent3"/>
              </a:buClr>
              <a:buFont typeface="Arial" panose="020B0604020202020204" pitchFamily="34" charset="0"/>
              <a:buChar char="•"/>
              <a:defRPr sz="1800" kern="1200">
                <a:solidFill>
                  <a:schemeClr val="tx1"/>
                </a:solidFill>
                <a:latin typeface="+mn-lt"/>
                <a:ea typeface="+mn-ea"/>
                <a:cs typeface="+mn-cs"/>
              </a:defRPr>
            </a:lvl1pPr>
            <a:lvl2pPr marL="460800" indent="-230400" algn="l" defTabSz="685800" rtl="0" eaLnBrk="1" latinLnBrk="0" hangingPunct="1">
              <a:lnSpc>
                <a:spcPct val="100000"/>
              </a:lnSpc>
              <a:spcBef>
                <a:spcPts val="384"/>
              </a:spcBef>
              <a:buClr>
                <a:schemeClr val="accent3"/>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accent3"/>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accent3"/>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hlinkClick r:id="rId8"/>
              </a:rPr>
              <a:t>Quality Policy</a:t>
            </a:r>
            <a:endParaRPr lang="en-US" dirty="0" smtClean="0"/>
          </a:p>
          <a:p>
            <a:r>
              <a:rPr lang="en-US" dirty="0" smtClean="0">
                <a:hlinkClick r:id="rId9"/>
              </a:rPr>
              <a:t>Guiding Document</a:t>
            </a:r>
            <a:endParaRPr lang="en-US" dirty="0" smtClean="0"/>
          </a:p>
          <a:p>
            <a:r>
              <a:rPr lang="en-US" dirty="0" smtClean="0">
                <a:hlinkClick r:id="rId10"/>
              </a:rPr>
              <a:t>ARIS Processes</a:t>
            </a:r>
            <a:endParaRPr lang="en-US" dirty="0" smtClean="0"/>
          </a:p>
          <a:p>
            <a:r>
              <a:rPr lang="en-US" dirty="0" smtClean="0"/>
              <a:t>PRIME</a:t>
            </a:r>
          </a:p>
          <a:p>
            <a:r>
              <a:rPr lang="en-US" dirty="0" err="1" smtClean="0"/>
              <a:t>iWiki</a:t>
            </a:r>
            <a:endParaRPr lang="en-US" dirty="0" smtClean="0"/>
          </a:p>
          <a:p>
            <a:pPr lvl="1"/>
            <a:r>
              <a:rPr lang="en-US" dirty="0" smtClean="0">
                <a:hlinkClick r:id="rId11"/>
              </a:rPr>
              <a:t>IMS Documents</a:t>
            </a:r>
            <a:endParaRPr lang="en-US" dirty="0" smtClean="0"/>
          </a:p>
          <a:p>
            <a:pPr lvl="1"/>
            <a:r>
              <a:rPr lang="en-US" dirty="0" smtClean="0">
                <a:hlinkClick r:id="rId12"/>
              </a:rPr>
              <a:t>GS Documents</a:t>
            </a:r>
            <a:endParaRPr lang="en-US" dirty="0" smtClean="0"/>
          </a:p>
          <a:p>
            <a:pPr lvl="1"/>
            <a:r>
              <a:rPr lang="en-US" dirty="0" smtClean="0">
                <a:hlinkClick r:id="rId13"/>
              </a:rPr>
              <a:t>PD Manual</a:t>
            </a:r>
            <a:endParaRPr lang="en-US" dirty="0" smtClean="0"/>
          </a:p>
          <a:p>
            <a:pPr lvl="1"/>
            <a:r>
              <a:rPr lang="en-US" dirty="0" smtClean="0">
                <a:hlinkClick r:id="rId14"/>
              </a:rPr>
              <a:t>PD Organizational knowledge</a:t>
            </a:r>
            <a:endParaRPr lang="en-US" dirty="0"/>
          </a:p>
        </p:txBody>
      </p:sp>
      <p:pic>
        <p:nvPicPr>
          <p:cNvPr id="1027" name="Picture 3"/>
          <p:cNvPicPr>
            <a:picLocks noChangeAspect="1" noChangeArrowheads="1"/>
          </p:cNvPicPr>
          <p:nvPr>
            <p:custDataLst>
              <p:tags r:id="rId5"/>
            </p:custDataLst>
          </p:nvPr>
        </p:nvPicPr>
        <p:blipFill rotWithShape="1">
          <a:blip r:embed="rId15">
            <a:extLst>
              <a:ext uri="{28A0092B-C50C-407E-A947-70E740481C1C}">
                <a14:useLocalDpi xmlns:a14="http://schemas.microsoft.com/office/drawing/2010/main" val="0"/>
              </a:ext>
            </a:extLst>
          </a:blip>
          <a:srcRect l="11146" t="19500" r="36354" b="25833"/>
          <a:stretch/>
        </p:blipFill>
        <p:spPr bwMode="auto">
          <a:xfrm>
            <a:off x="457199" y="1086899"/>
            <a:ext cx="5516149" cy="358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006873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QMS in ARIS </a:t>
            </a:r>
            <a:endParaRPr lang="en-US" dirty="0"/>
          </a:p>
        </p:txBody>
      </p:sp>
      <p:sp>
        <p:nvSpPr>
          <p:cNvPr id="3" name="Footer Placeholder 2"/>
          <p:cNvSpPr>
            <a:spLocks noGrp="1"/>
          </p:cNvSpPr>
          <p:nvPr>
            <p:ph type="ftr" sz="quarter" idx="12"/>
            <p:custDataLst>
              <p:tags r:id="rId2"/>
            </p:custDataLst>
          </p:nvPr>
        </p:nvSpPr>
        <p:spPr/>
        <p:txBody>
          <a:bodyPr/>
          <a:lstStyle/>
          <a:p>
            <a:r>
              <a:rPr lang="en-US" altLang="de-DE" smtClean="0"/>
              <a:t>© 2018 Software AG. All rights reserved. For internal use only</a:t>
            </a:r>
            <a:endParaRPr lang="en-US" altLang="de-DE" dirty="0"/>
          </a:p>
        </p:txBody>
      </p:sp>
      <p:sp>
        <p:nvSpPr>
          <p:cNvPr id="4" name="Text Placeholder 3"/>
          <p:cNvSpPr>
            <a:spLocks noGrp="1"/>
          </p:cNvSpPr>
          <p:nvPr>
            <p:ph type="body" sz="quarter" idx="13"/>
            <p:custDataLst>
              <p:tags r:id="rId3"/>
            </p:custDataLst>
          </p:nvPr>
        </p:nvSpPr>
        <p:spPr/>
        <p:txBody>
          <a:bodyPr/>
          <a:lstStyle/>
          <a:p>
            <a:r>
              <a:rPr lang="en-US" dirty="0"/>
              <a:t>Process Architecture &amp; Process Levels</a:t>
            </a:r>
          </a:p>
        </p:txBody>
      </p:sp>
      <p:sp>
        <p:nvSpPr>
          <p:cNvPr id="25" name="Round Diagonal Corner Rectangle 55"/>
          <p:cNvSpPr>
            <a:spLocks/>
          </p:cNvSpPr>
          <p:nvPr>
            <p:custDataLst>
              <p:tags r:id="rId4"/>
            </p:custDataLst>
          </p:nvPr>
        </p:nvSpPr>
        <p:spPr>
          <a:xfrm>
            <a:off x="1367489" y="1098364"/>
            <a:ext cx="7368542" cy="634509"/>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Our processes are designed </a:t>
            </a:r>
            <a:r>
              <a:rPr lang="en-US" sz="1800" b="1" i="1" kern="0" dirty="0" smtClean="0">
                <a:solidFill>
                  <a:schemeClr val="tx2">
                    <a:lumMod val="75000"/>
                  </a:schemeClr>
                </a:solidFill>
                <a:latin typeface="Arial"/>
              </a:rPr>
              <a:t>top-down</a:t>
            </a:r>
            <a:r>
              <a:rPr lang="en-US" sz="1800" b="1" kern="0" dirty="0" smtClean="0">
                <a:solidFill>
                  <a:schemeClr val="tx2">
                    <a:lumMod val="75000"/>
                  </a:schemeClr>
                </a:solidFill>
                <a:latin typeface="Arial"/>
              </a:rPr>
              <a:t> – on different levels of detail.</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lvl="0"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sp>
        <p:nvSpPr>
          <p:cNvPr id="35" name="Round Diagonal Corner Rectangle 55"/>
          <p:cNvSpPr>
            <a:spLocks/>
          </p:cNvSpPr>
          <p:nvPr>
            <p:custDataLst>
              <p:tags r:id="rId5"/>
            </p:custDataLst>
          </p:nvPr>
        </p:nvSpPr>
        <p:spPr>
          <a:xfrm>
            <a:off x="1367489" y="1967527"/>
            <a:ext cx="7368542" cy="136398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algn="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The number of levels </a:t>
            </a: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is not predefined (fixed).</a:t>
            </a:r>
          </a:p>
          <a:p>
            <a:pPr defTabSz="914400" fontAlgn="base">
              <a:spcBef>
                <a:spcPct val="0"/>
              </a:spcBef>
              <a:spcAft>
                <a:spcPct val="0"/>
              </a:spcAft>
              <a:tabLst>
                <a:tab pos="2401888" algn="l"/>
              </a:tabLst>
              <a:defRPr/>
            </a:pPr>
            <a:r>
              <a:rPr lang="en-US" sz="1800" b="1" kern="0" dirty="0" smtClean="0">
                <a:solidFill>
                  <a:schemeClr val="tx2">
                    <a:lumMod val="75000"/>
                  </a:schemeClr>
                </a:solidFill>
              </a:rPr>
              <a:t>… depends on the complexity of the processes</a:t>
            </a:r>
            <a:r>
              <a:rPr lang="en-US" sz="1800" b="1" kern="0" dirty="0" smtClean="0">
                <a:solidFill>
                  <a:schemeClr val="tx2">
                    <a:lumMod val="75000"/>
                  </a:schemeClr>
                </a:solidFill>
                <a:latin typeface="Arial"/>
              </a:rPr>
              <a:t>.</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p:txBody>
      </p:sp>
      <p:sp>
        <p:nvSpPr>
          <p:cNvPr id="38" name="Round Diagonal Corner Rectangle 55"/>
          <p:cNvSpPr>
            <a:spLocks/>
          </p:cNvSpPr>
          <p:nvPr>
            <p:custDataLst>
              <p:tags r:id="rId6"/>
            </p:custDataLst>
          </p:nvPr>
        </p:nvSpPr>
        <p:spPr>
          <a:xfrm>
            <a:off x="1367489" y="3566160"/>
            <a:ext cx="7368542" cy="81534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r>
              <a:rPr lang="en-US" sz="1800" b="1" kern="0" dirty="0" smtClean="0">
                <a:solidFill>
                  <a:schemeClr val="tx2">
                    <a:lumMod val="75000"/>
                  </a:schemeClr>
                </a:solidFill>
              </a:rPr>
              <a:t>The graphical representation of a process is determined by the process level. </a:t>
            </a:r>
          </a:p>
          <a:p>
            <a:pPr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pic>
        <p:nvPicPr>
          <p:cNvPr id="45" name="Grafik 44"/>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409575" y="2220278"/>
            <a:ext cx="596265" cy="596265"/>
          </a:xfrm>
          <a:prstGeom prst="rect">
            <a:avLst/>
          </a:prstGeom>
        </p:spPr>
      </p:pic>
      <p:pic>
        <p:nvPicPr>
          <p:cNvPr id="47" name="Grafik 46"/>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82917" y="1098364"/>
            <a:ext cx="449580" cy="604733"/>
          </a:xfrm>
          <a:prstGeom prst="rect">
            <a:avLst/>
          </a:prstGeom>
        </p:spPr>
      </p:pic>
      <p:pic>
        <p:nvPicPr>
          <p:cNvPr id="1026" name="Picture 2"/>
          <p:cNvPicPr>
            <a:picLocks noChangeAspect="1" noChangeArrowheads="1"/>
          </p:cNvPicPr>
          <p:nvPr>
            <p:custDataLst>
              <p:tags r:id="rId9"/>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534725" y="4011382"/>
            <a:ext cx="301943" cy="526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custDataLst>
              <p:tags r:id="rId10"/>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25403" y="3642677"/>
            <a:ext cx="1132971" cy="21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uppieren 2"/>
          <p:cNvGrpSpPr>
            <a:grpSpLocks/>
          </p:cNvGrpSpPr>
          <p:nvPr>
            <p:custDataLst>
              <p:tags r:id="rId11"/>
            </p:custDataLst>
          </p:nvPr>
        </p:nvGrpSpPr>
        <p:grpSpPr>
          <a:xfrm>
            <a:off x="7673057" y="264796"/>
            <a:ext cx="1321084" cy="602263"/>
            <a:chOff x="128154" y="1070073"/>
            <a:chExt cx="6096000" cy="3741881"/>
          </a:xfrm>
        </p:grpSpPr>
        <p:sp>
          <p:nvSpPr>
            <p:cNvPr id="18" name="Freihandform 4"/>
            <p:cNvSpPr/>
            <p:nvPr/>
          </p:nvSpPr>
          <p:spPr>
            <a:xfrm>
              <a:off x="2355044" y="1070073"/>
              <a:ext cx="1642219" cy="1008036"/>
            </a:xfrm>
            <a:custGeom>
              <a:avLst/>
              <a:gdLst>
                <a:gd name="connsiteX0" fmla="*/ 0 w 1642219"/>
                <a:gd name="connsiteY0" fmla="*/ 1008036 h 1008036"/>
                <a:gd name="connsiteX1" fmla="*/ 821106 w 1642219"/>
                <a:gd name="connsiteY1" fmla="*/ 0 h 1008036"/>
                <a:gd name="connsiteX2" fmla="*/ 821113 w 1642219"/>
                <a:gd name="connsiteY2" fmla="*/ 0 h 1008036"/>
                <a:gd name="connsiteX3" fmla="*/ 1642219 w 1642219"/>
                <a:gd name="connsiteY3" fmla="*/ 1008036 h 1008036"/>
                <a:gd name="connsiteX4" fmla="*/ 0 w 1642219"/>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19" h="1008036">
                  <a:moveTo>
                    <a:pt x="0" y="1008036"/>
                  </a:moveTo>
                  <a:lnTo>
                    <a:pt x="821106" y="0"/>
                  </a:lnTo>
                  <a:lnTo>
                    <a:pt x="821113" y="0"/>
                  </a:lnTo>
                  <a:lnTo>
                    <a:pt x="1642219"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noProof="0" dirty="0" smtClean="0">
                <a:solidFill>
                  <a:schemeClr val="bg2"/>
                </a:solidFill>
              </a:endParaRPr>
            </a:p>
            <a:p>
              <a:pPr lvl="0" algn="ctr" defTabSz="889000">
                <a:lnSpc>
                  <a:spcPct val="90000"/>
                </a:lnSpc>
                <a:spcBef>
                  <a:spcPct val="0"/>
                </a:spcBef>
                <a:spcAft>
                  <a:spcPct val="35000"/>
                </a:spcAft>
              </a:pPr>
              <a:endParaRPr lang="en-US" sz="1400" b="1" kern="1200" noProof="0" dirty="0">
                <a:solidFill>
                  <a:schemeClr val="bg2"/>
                </a:solidFill>
              </a:endParaRPr>
            </a:p>
          </p:txBody>
        </p:sp>
        <p:sp>
          <p:nvSpPr>
            <p:cNvPr id="19" name="Freihandform 7"/>
            <p:cNvSpPr/>
            <p:nvPr/>
          </p:nvSpPr>
          <p:spPr>
            <a:xfrm>
              <a:off x="1770373" y="2078109"/>
              <a:ext cx="2811561" cy="717772"/>
            </a:xfrm>
            <a:custGeom>
              <a:avLst/>
              <a:gdLst>
                <a:gd name="connsiteX0" fmla="*/ 0 w 2811561"/>
                <a:gd name="connsiteY0" fmla="*/ 717772 h 717772"/>
                <a:gd name="connsiteX1" fmla="*/ 584668 w 2811561"/>
                <a:gd name="connsiteY1" fmla="*/ 0 h 717772"/>
                <a:gd name="connsiteX2" fmla="*/ 2226893 w 2811561"/>
                <a:gd name="connsiteY2" fmla="*/ 0 h 717772"/>
                <a:gd name="connsiteX3" fmla="*/ 2811561 w 2811561"/>
                <a:gd name="connsiteY3" fmla="*/ 717772 h 717772"/>
                <a:gd name="connsiteX4" fmla="*/ 0 w 2811561"/>
                <a:gd name="connsiteY4" fmla="*/ 717772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561" h="717772">
                  <a:moveTo>
                    <a:pt x="0" y="717772"/>
                  </a:moveTo>
                  <a:lnTo>
                    <a:pt x="584668" y="0"/>
                  </a:lnTo>
                  <a:lnTo>
                    <a:pt x="2226893" y="0"/>
                  </a:lnTo>
                  <a:lnTo>
                    <a:pt x="2811561" y="717772"/>
                  </a:lnTo>
                  <a:lnTo>
                    <a:pt x="0" y="7177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1073" tIns="19050" rIns="511074" bIns="19050" numCol="1" spcCol="1270" anchor="ctr" anchorCtr="0">
              <a:noAutofit/>
            </a:bodyPr>
            <a:lstStyle/>
            <a:p>
              <a:pPr lvl="0" algn="ctr" defTabSz="666750">
                <a:lnSpc>
                  <a:spcPct val="90000"/>
                </a:lnSpc>
                <a:spcBef>
                  <a:spcPct val="0"/>
                </a:spcBef>
                <a:spcAft>
                  <a:spcPct val="35000"/>
                </a:spcAft>
              </a:pPr>
              <a:endParaRPr lang="en-US" sz="1500" b="1" kern="1200" noProof="0" dirty="0">
                <a:solidFill>
                  <a:schemeClr val="bg2"/>
                </a:solidFill>
              </a:endParaRPr>
            </a:p>
          </p:txBody>
        </p:sp>
        <p:sp>
          <p:nvSpPr>
            <p:cNvPr id="26" name="Freihandform 16"/>
            <p:cNvSpPr/>
            <p:nvPr/>
          </p:nvSpPr>
          <p:spPr>
            <a:xfrm>
              <a:off x="949263" y="2795881"/>
              <a:ext cx="4453780" cy="1008036"/>
            </a:xfrm>
            <a:custGeom>
              <a:avLst/>
              <a:gdLst>
                <a:gd name="connsiteX0" fmla="*/ 0 w 4453780"/>
                <a:gd name="connsiteY0" fmla="*/ 1008036 h 1008036"/>
                <a:gd name="connsiteX1" fmla="*/ 821106 w 4453780"/>
                <a:gd name="connsiteY1" fmla="*/ 0 h 1008036"/>
                <a:gd name="connsiteX2" fmla="*/ 3632674 w 4453780"/>
                <a:gd name="connsiteY2" fmla="*/ 0 h 1008036"/>
                <a:gd name="connsiteX3" fmla="*/ 4453780 w 4453780"/>
                <a:gd name="connsiteY3" fmla="*/ 1008036 h 1008036"/>
                <a:gd name="connsiteX4" fmla="*/ 0 w 445378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780" h="1008036">
                  <a:moveTo>
                    <a:pt x="0" y="1008036"/>
                  </a:moveTo>
                  <a:lnTo>
                    <a:pt x="821106" y="0"/>
                  </a:lnTo>
                  <a:lnTo>
                    <a:pt x="3632674" y="0"/>
                  </a:lnTo>
                  <a:lnTo>
                    <a:pt x="4453780" y="1008036"/>
                  </a:lnTo>
                  <a:lnTo>
                    <a:pt x="0" y="1008036"/>
                  </a:lnTo>
                  <a:close/>
                </a:path>
              </a:pathLst>
            </a:custGeom>
            <a:solidFill>
              <a:schemeClr val="accent6">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98462" tIns="19050" rIns="798461" bIns="19050" numCol="1" spcCol="1270" anchor="ctr" anchorCtr="0">
              <a:noAutofit/>
            </a:bodyPr>
            <a:lstStyle/>
            <a:p>
              <a:pPr lvl="0" algn="ctr" defTabSz="666750">
                <a:lnSpc>
                  <a:spcPct val="90000"/>
                </a:lnSpc>
                <a:spcBef>
                  <a:spcPct val="0"/>
                </a:spcBef>
                <a:spcAft>
                  <a:spcPct val="35000"/>
                </a:spcAft>
              </a:pPr>
              <a:endParaRPr lang="en-US" sz="1500" b="1" kern="1200" noProof="0" dirty="0" smtClean="0">
                <a:solidFill>
                  <a:schemeClr val="accent6">
                    <a:lumMod val="60000"/>
                    <a:lumOff val="40000"/>
                  </a:schemeClr>
                </a:solidFill>
              </a:endParaRPr>
            </a:p>
          </p:txBody>
        </p:sp>
        <p:sp>
          <p:nvSpPr>
            <p:cNvPr id="27" name="Freihandform 17"/>
            <p:cNvSpPr/>
            <p:nvPr/>
          </p:nvSpPr>
          <p:spPr>
            <a:xfrm>
              <a:off x="128154" y="3803918"/>
              <a:ext cx="6096000" cy="1008036"/>
            </a:xfrm>
            <a:custGeom>
              <a:avLst/>
              <a:gdLst>
                <a:gd name="connsiteX0" fmla="*/ 0 w 6096000"/>
                <a:gd name="connsiteY0" fmla="*/ 1008036 h 1008036"/>
                <a:gd name="connsiteX1" fmla="*/ 821106 w 6096000"/>
                <a:gd name="connsiteY1" fmla="*/ 0 h 1008036"/>
                <a:gd name="connsiteX2" fmla="*/ 5274894 w 6096000"/>
                <a:gd name="connsiteY2" fmla="*/ 0 h 1008036"/>
                <a:gd name="connsiteX3" fmla="*/ 6096000 w 6096000"/>
                <a:gd name="connsiteY3" fmla="*/ 1008036 h 1008036"/>
                <a:gd name="connsiteX4" fmla="*/ 0 w 609600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008036">
                  <a:moveTo>
                    <a:pt x="0" y="1008036"/>
                  </a:moveTo>
                  <a:lnTo>
                    <a:pt x="821106" y="0"/>
                  </a:lnTo>
                  <a:lnTo>
                    <a:pt x="5274894" y="0"/>
                  </a:lnTo>
                  <a:lnTo>
                    <a:pt x="6096000"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5849" tIns="19050" rIns="1085851" bIns="19050" numCol="1" spcCol="1270" anchor="ctr" anchorCtr="0">
              <a:noAutofit/>
            </a:bodyPr>
            <a:lstStyle/>
            <a:p>
              <a:pPr lvl="0" algn="ctr" defTabSz="666750">
                <a:lnSpc>
                  <a:spcPct val="90000"/>
                </a:lnSpc>
                <a:spcBef>
                  <a:spcPct val="0"/>
                </a:spcBef>
                <a:spcAft>
                  <a:spcPct val="35000"/>
                </a:spcAft>
              </a:pPr>
              <a:endParaRPr lang="en-US" sz="1500" i="0" kern="1200" noProof="0" dirty="0">
                <a:solidFill>
                  <a:schemeClr val="bg2"/>
                </a:solidFill>
              </a:endParaRPr>
            </a:p>
          </p:txBody>
        </p:sp>
      </p:grpSp>
    </p:spTree>
    <p:extLst>
      <p:ext uri="{BB962C8B-B14F-4D97-AF65-F5344CB8AC3E}">
        <p14:creationId xmlns:p14="http://schemas.microsoft.com/office/powerpoint/2010/main" val="20188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QMS in ARIS </a:t>
            </a:r>
            <a:endParaRPr lang="en-US" dirty="0"/>
          </a:p>
        </p:txBody>
      </p:sp>
      <p:sp>
        <p:nvSpPr>
          <p:cNvPr id="3" name="Footer Placeholder 2"/>
          <p:cNvSpPr>
            <a:spLocks noGrp="1"/>
          </p:cNvSpPr>
          <p:nvPr>
            <p:ph type="ftr" sz="quarter" idx="12"/>
            <p:custDataLst>
              <p:tags r:id="rId2"/>
            </p:custDataLst>
          </p:nvPr>
        </p:nvSpPr>
        <p:spPr/>
        <p:txBody>
          <a:bodyPr/>
          <a:lstStyle/>
          <a:p>
            <a:r>
              <a:rPr lang="en-US" altLang="de-DE" smtClean="0"/>
              <a:t>© 2018 Software AG. All rights reserved. For internal use only</a:t>
            </a:r>
            <a:endParaRPr lang="en-US" altLang="de-DE" dirty="0"/>
          </a:p>
        </p:txBody>
      </p:sp>
      <p:sp>
        <p:nvSpPr>
          <p:cNvPr id="4" name="Text Placeholder 3"/>
          <p:cNvSpPr>
            <a:spLocks noGrp="1"/>
          </p:cNvSpPr>
          <p:nvPr>
            <p:ph type="body" sz="quarter" idx="13"/>
            <p:custDataLst>
              <p:tags r:id="rId3"/>
            </p:custDataLst>
          </p:nvPr>
        </p:nvSpPr>
        <p:spPr/>
        <p:txBody>
          <a:bodyPr/>
          <a:lstStyle/>
          <a:p>
            <a:r>
              <a:rPr lang="en-US" dirty="0"/>
              <a:t>Process Architecture &amp; Process Levels</a:t>
            </a:r>
          </a:p>
        </p:txBody>
      </p:sp>
      <p:sp>
        <p:nvSpPr>
          <p:cNvPr id="25" name="Round Diagonal Corner Rectangle 55"/>
          <p:cNvSpPr>
            <a:spLocks/>
          </p:cNvSpPr>
          <p:nvPr>
            <p:custDataLst>
              <p:tags r:id="rId4"/>
            </p:custDataLst>
          </p:nvPr>
        </p:nvSpPr>
        <p:spPr>
          <a:xfrm>
            <a:off x="1493519" y="1098364"/>
            <a:ext cx="7078617" cy="634509"/>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defTabSz="914400" fontAlgn="base">
              <a:spcBef>
                <a:spcPct val="0"/>
              </a:spcBef>
              <a:spcAft>
                <a:spcPct val="0"/>
              </a:spcAft>
              <a:tabLst>
                <a:tab pos="2401888" algn="l"/>
              </a:tabLst>
              <a:defRPr/>
            </a:pPr>
            <a:r>
              <a:rPr lang="en-US" sz="1800" b="1" i="1" kern="0" dirty="0" smtClean="0">
                <a:solidFill>
                  <a:schemeClr val="tx2">
                    <a:lumMod val="75000"/>
                  </a:schemeClr>
                </a:solidFill>
                <a:latin typeface="Arial"/>
              </a:rPr>
              <a:t>Value-added chain diagrams</a:t>
            </a:r>
            <a:r>
              <a:rPr lang="en-US" sz="1800" b="1" kern="0" dirty="0" smtClean="0">
                <a:solidFill>
                  <a:schemeClr val="tx2">
                    <a:lumMod val="75000"/>
                  </a:schemeClr>
                </a:solidFill>
                <a:latin typeface="Arial"/>
              </a:rPr>
              <a:t> (VACD) are used on a higher process level.</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lvl="0"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sp>
        <p:nvSpPr>
          <p:cNvPr id="38" name="Round Diagonal Corner Rectangle 55"/>
          <p:cNvSpPr>
            <a:spLocks/>
          </p:cNvSpPr>
          <p:nvPr>
            <p:custDataLst>
              <p:tags r:id="rId5"/>
            </p:custDataLst>
          </p:nvPr>
        </p:nvSpPr>
        <p:spPr>
          <a:xfrm>
            <a:off x="1493519" y="2011229"/>
            <a:ext cx="7025277" cy="81534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r>
              <a:rPr lang="en-US" sz="1800" b="1" i="1" kern="0" dirty="0" smtClean="0">
                <a:solidFill>
                  <a:schemeClr val="tx2">
                    <a:lumMod val="75000"/>
                  </a:schemeClr>
                </a:solidFill>
              </a:rPr>
              <a:t>Event-driven process chains</a:t>
            </a:r>
            <a:r>
              <a:rPr lang="en-US" sz="1800" b="1" kern="0" dirty="0" smtClean="0">
                <a:solidFill>
                  <a:schemeClr val="tx2">
                    <a:lumMod val="75000"/>
                  </a:schemeClr>
                </a:solidFill>
              </a:rPr>
              <a:t> (EPC) are used on a more detailed process level. </a:t>
            </a:r>
          </a:p>
          <a:p>
            <a:pPr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pic>
        <p:nvPicPr>
          <p:cNvPr id="1026" name="Picture 2"/>
          <p:cNvPicPr>
            <a:picLocks noChangeAspect="1" noChangeArrowheads="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61008" y="1997124"/>
            <a:ext cx="493397" cy="86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41221" y="1307192"/>
            <a:ext cx="1132971" cy="21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ound Diagonal Corner Rectangle 55"/>
          <p:cNvSpPr>
            <a:spLocks/>
          </p:cNvSpPr>
          <p:nvPr>
            <p:custDataLst>
              <p:tags r:id="rId8"/>
            </p:custDataLst>
          </p:nvPr>
        </p:nvSpPr>
        <p:spPr>
          <a:xfrm>
            <a:off x="1493516" y="3104925"/>
            <a:ext cx="7025277" cy="60960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r>
              <a:rPr lang="en-US" sz="1800" b="1" kern="0" dirty="0" smtClean="0">
                <a:solidFill>
                  <a:schemeClr val="tx2">
                    <a:lumMod val="75000"/>
                  </a:schemeClr>
                </a:solidFill>
              </a:rPr>
              <a:t>The processes are created by ARIS modelers. </a:t>
            </a: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endParaRPr lang="en-US" sz="1800" b="1" kern="0" dirty="0">
              <a:solidFill>
                <a:schemeClr val="tx2">
                  <a:lumMod val="75000"/>
                </a:schemeClr>
              </a:solidFill>
              <a:latin typeface="Arial"/>
            </a:endParaRPr>
          </a:p>
        </p:txBody>
      </p:sp>
      <p:sp>
        <p:nvSpPr>
          <p:cNvPr id="17" name="Round Diagonal Corner Rectangle 55"/>
          <p:cNvSpPr>
            <a:spLocks/>
          </p:cNvSpPr>
          <p:nvPr>
            <p:custDataLst>
              <p:tags r:id="rId9"/>
            </p:custDataLst>
          </p:nvPr>
        </p:nvSpPr>
        <p:spPr>
          <a:xfrm>
            <a:off x="1493515" y="3992880"/>
            <a:ext cx="7025277" cy="75438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Most of you only need to know how to ‚</a:t>
            </a:r>
            <a:r>
              <a:rPr lang="en-US" sz="1800" b="1" i="1" kern="0" dirty="0" smtClean="0">
                <a:solidFill>
                  <a:schemeClr val="tx2">
                    <a:lumMod val="75000"/>
                  </a:schemeClr>
                </a:solidFill>
                <a:latin typeface="Arial"/>
              </a:rPr>
              <a:t>read</a:t>
            </a:r>
            <a:r>
              <a:rPr lang="en-US" sz="1800" b="1" kern="0" dirty="0" smtClean="0">
                <a:solidFill>
                  <a:schemeClr val="tx2">
                    <a:lumMod val="75000"/>
                  </a:schemeClr>
                </a:solidFill>
                <a:latin typeface="Arial"/>
              </a:rPr>
              <a:t>‘ the process models.</a:t>
            </a:r>
          </a:p>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endParaRPr lang="en-US" sz="1800" b="1" kern="0" dirty="0">
              <a:solidFill>
                <a:schemeClr val="tx2">
                  <a:lumMod val="75000"/>
                </a:schemeClr>
              </a:solidFill>
              <a:latin typeface="Arial"/>
            </a:endParaRPr>
          </a:p>
        </p:txBody>
      </p:sp>
      <p:pic>
        <p:nvPicPr>
          <p:cNvPr id="18" name="Grafik 17"/>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396301" y="3104939"/>
            <a:ext cx="622811" cy="622811"/>
          </a:xfrm>
          <a:prstGeom prst="rect">
            <a:avLst/>
          </a:prstGeom>
        </p:spPr>
      </p:pic>
      <p:pic>
        <p:nvPicPr>
          <p:cNvPr id="19" name="Grafik 18"/>
          <p:cNvPicPr>
            <a:picLocks noChangeAspect="1"/>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rot="10800000" flipV="1">
            <a:off x="321141" y="4226377"/>
            <a:ext cx="773131" cy="287386"/>
          </a:xfrm>
          <a:prstGeom prst="rect">
            <a:avLst/>
          </a:prstGeom>
        </p:spPr>
      </p:pic>
      <p:grpSp>
        <p:nvGrpSpPr>
          <p:cNvPr id="26" name="Gruppieren 2"/>
          <p:cNvGrpSpPr>
            <a:grpSpLocks/>
          </p:cNvGrpSpPr>
          <p:nvPr>
            <p:custDataLst>
              <p:tags r:id="rId12"/>
            </p:custDataLst>
          </p:nvPr>
        </p:nvGrpSpPr>
        <p:grpSpPr>
          <a:xfrm>
            <a:off x="7673057" y="264796"/>
            <a:ext cx="1321084" cy="602263"/>
            <a:chOff x="128154" y="1070073"/>
            <a:chExt cx="6096000" cy="3741881"/>
          </a:xfrm>
        </p:grpSpPr>
        <p:sp>
          <p:nvSpPr>
            <p:cNvPr id="27" name="Freihandform 4"/>
            <p:cNvSpPr/>
            <p:nvPr/>
          </p:nvSpPr>
          <p:spPr>
            <a:xfrm>
              <a:off x="2355044" y="1070073"/>
              <a:ext cx="1642219" cy="1008036"/>
            </a:xfrm>
            <a:custGeom>
              <a:avLst/>
              <a:gdLst>
                <a:gd name="connsiteX0" fmla="*/ 0 w 1642219"/>
                <a:gd name="connsiteY0" fmla="*/ 1008036 h 1008036"/>
                <a:gd name="connsiteX1" fmla="*/ 821106 w 1642219"/>
                <a:gd name="connsiteY1" fmla="*/ 0 h 1008036"/>
                <a:gd name="connsiteX2" fmla="*/ 821113 w 1642219"/>
                <a:gd name="connsiteY2" fmla="*/ 0 h 1008036"/>
                <a:gd name="connsiteX3" fmla="*/ 1642219 w 1642219"/>
                <a:gd name="connsiteY3" fmla="*/ 1008036 h 1008036"/>
                <a:gd name="connsiteX4" fmla="*/ 0 w 1642219"/>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19" h="1008036">
                  <a:moveTo>
                    <a:pt x="0" y="1008036"/>
                  </a:moveTo>
                  <a:lnTo>
                    <a:pt x="821106" y="0"/>
                  </a:lnTo>
                  <a:lnTo>
                    <a:pt x="821113" y="0"/>
                  </a:lnTo>
                  <a:lnTo>
                    <a:pt x="1642219"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noProof="0" dirty="0" smtClean="0">
                <a:solidFill>
                  <a:schemeClr val="bg2"/>
                </a:solidFill>
              </a:endParaRPr>
            </a:p>
            <a:p>
              <a:pPr lvl="0" algn="ctr" defTabSz="889000">
                <a:lnSpc>
                  <a:spcPct val="90000"/>
                </a:lnSpc>
                <a:spcBef>
                  <a:spcPct val="0"/>
                </a:spcBef>
                <a:spcAft>
                  <a:spcPct val="35000"/>
                </a:spcAft>
              </a:pPr>
              <a:endParaRPr lang="en-US" sz="1400" b="1" kern="1200" noProof="0" dirty="0">
                <a:solidFill>
                  <a:schemeClr val="bg2"/>
                </a:solidFill>
              </a:endParaRPr>
            </a:p>
          </p:txBody>
        </p:sp>
        <p:sp>
          <p:nvSpPr>
            <p:cNvPr id="28" name="Freihandform 7"/>
            <p:cNvSpPr/>
            <p:nvPr/>
          </p:nvSpPr>
          <p:spPr>
            <a:xfrm>
              <a:off x="1770373" y="2078109"/>
              <a:ext cx="2811561" cy="717772"/>
            </a:xfrm>
            <a:custGeom>
              <a:avLst/>
              <a:gdLst>
                <a:gd name="connsiteX0" fmla="*/ 0 w 2811561"/>
                <a:gd name="connsiteY0" fmla="*/ 717772 h 717772"/>
                <a:gd name="connsiteX1" fmla="*/ 584668 w 2811561"/>
                <a:gd name="connsiteY1" fmla="*/ 0 h 717772"/>
                <a:gd name="connsiteX2" fmla="*/ 2226893 w 2811561"/>
                <a:gd name="connsiteY2" fmla="*/ 0 h 717772"/>
                <a:gd name="connsiteX3" fmla="*/ 2811561 w 2811561"/>
                <a:gd name="connsiteY3" fmla="*/ 717772 h 717772"/>
                <a:gd name="connsiteX4" fmla="*/ 0 w 2811561"/>
                <a:gd name="connsiteY4" fmla="*/ 717772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561" h="717772">
                  <a:moveTo>
                    <a:pt x="0" y="717772"/>
                  </a:moveTo>
                  <a:lnTo>
                    <a:pt x="584668" y="0"/>
                  </a:lnTo>
                  <a:lnTo>
                    <a:pt x="2226893" y="0"/>
                  </a:lnTo>
                  <a:lnTo>
                    <a:pt x="2811561" y="717772"/>
                  </a:lnTo>
                  <a:lnTo>
                    <a:pt x="0" y="7177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1073" tIns="19050" rIns="511074" bIns="19050" numCol="1" spcCol="1270" anchor="ctr" anchorCtr="0">
              <a:noAutofit/>
            </a:bodyPr>
            <a:lstStyle/>
            <a:p>
              <a:pPr lvl="0" algn="ctr" defTabSz="666750">
                <a:lnSpc>
                  <a:spcPct val="90000"/>
                </a:lnSpc>
                <a:spcBef>
                  <a:spcPct val="0"/>
                </a:spcBef>
                <a:spcAft>
                  <a:spcPct val="35000"/>
                </a:spcAft>
              </a:pPr>
              <a:endParaRPr lang="en-US" sz="1500" b="1" kern="1200" noProof="0" dirty="0">
                <a:solidFill>
                  <a:schemeClr val="bg2"/>
                </a:solidFill>
              </a:endParaRPr>
            </a:p>
          </p:txBody>
        </p:sp>
        <p:sp>
          <p:nvSpPr>
            <p:cNvPr id="29" name="Freihandform 16"/>
            <p:cNvSpPr/>
            <p:nvPr/>
          </p:nvSpPr>
          <p:spPr>
            <a:xfrm>
              <a:off x="949263" y="2795881"/>
              <a:ext cx="4453780" cy="1008036"/>
            </a:xfrm>
            <a:custGeom>
              <a:avLst/>
              <a:gdLst>
                <a:gd name="connsiteX0" fmla="*/ 0 w 4453780"/>
                <a:gd name="connsiteY0" fmla="*/ 1008036 h 1008036"/>
                <a:gd name="connsiteX1" fmla="*/ 821106 w 4453780"/>
                <a:gd name="connsiteY1" fmla="*/ 0 h 1008036"/>
                <a:gd name="connsiteX2" fmla="*/ 3632674 w 4453780"/>
                <a:gd name="connsiteY2" fmla="*/ 0 h 1008036"/>
                <a:gd name="connsiteX3" fmla="*/ 4453780 w 4453780"/>
                <a:gd name="connsiteY3" fmla="*/ 1008036 h 1008036"/>
                <a:gd name="connsiteX4" fmla="*/ 0 w 445378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3780" h="1008036">
                  <a:moveTo>
                    <a:pt x="0" y="1008036"/>
                  </a:moveTo>
                  <a:lnTo>
                    <a:pt x="821106" y="0"/>
                  </a:lnTo>
                  <a:lnTo>
                    <a:pt x="3632674" y="0"/>
                  </a:lnTo>
                  <a:lnTo>
                    <a:pt x="4453780" y="1008036"/>
                  </a:lnTo>
                  <a:lnTo>
                    <a:pt x="0" y="1008036"/>
                  </a:lnTo>
                  <a:close/>
                </a:path>
              </a:pathLst>
            </a:custGeom>
            <a:solidFill>
              <a:schemeClr val="accent6">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98462" tIns="19050" rIns="798461" bIns="19050" numCol="1" spcCol="1270" anchor="ctr" anchorCtr="0">
              <a:noAutofit/>
            </a:bodyPr>
            <a:lstStyle/>
            <a:p>
              <a:pPr lvl="0" algn="ctr" defTabSz="666750">
                <a:lnSpc>
                  <a:spcPct val="90000"/>
                </a:lnSpc>
                <a:spcBef>
                  <a:spcPct val="0"/>
                </a:spcBef>
                <a:spcAft>
                  <a:spcPct val="35000"/>
                </a:spcAft>
              </a:pPr>
              <a:endParaRPr lang="en-US" sz="1500" b="1" kern="1200" noProof="0" dirty="0" smtClean="0">
                <a:solidFill>
                  <a:schemeClr val="accent6">
                    <a:lumMod val="60000"/>
                    <a:lumOff val="40000"/>
                  </a:schemeClr>
                </a:solidFill>
              </a:endParaRPr>
            </a:p>
          </p:txBody>
        </p:sp>
        <p:sp>
          <p:nvSpPr>
            <p:cNvPr id="30" name="Freihandform 17"/>
            <p:cNvSpPr/>
            <p:nvPr/>
          </p:nvSpPr>
          <p:spPr>
            <a:xfrm>
              <a:off x="128154" y="3803918"/>
              <a:ext cx="6096000" cy="1008036"/>
            </a:xfrm>
            <a:custGeom>
              <a:avLst/>
              <a:gdLst>
                <a:gd name="connsiteX0" fmla="*/ 0 w 6096000"/>
                <a:gd name="connsiteY0" fmla="*/ 1008036 h 1008036"/>
                <a:gd name="connsiteX1" fmla="*/ 821106 w 6096000"/>
                <a:gd name="connsiteY1" fmla="*/ 0 h 1008036"/>
                <a:gd name="connsiteX2" fmla="*/ 5274894 w 6096000"/>
                <a:gd name="connsiteY2" fmla="*/ 0 h 1008036"/>
                <a:gd name="connsiteX3" fmla="*/ 6096000 w 6096000"/>
                <a:gd name="connsiteY3" fmla="*/ 1008036 h 1008036"/>
                <a:gd name="connsiteX4" fmla="*/ 0 w 6096000"/>
                <a:gd name="connsiteY4" fmla="*/ 1008036 h 100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008036">
                  <a:moveTo>
                    <a:pt x="0" y="1008036"/>
                  </a:moveTo>
                  <a:lnTo>
                    <a:pt x="821106" y="0"/>
                  </a:lnTo>
                  <a:lnTo>
                    <a:pt x="5274894" y="0"/>
                  </a:lnTo>
                  <a:lnTo>
                    <a:pt x="6096000" y="1008036"/>
                  </a:lnTo>
                  <a:lnTo>
                    <a:pt x="0" y="100803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5849" tIns="19050" rIns="1085851" bIns="19050" numCol="1" spcCol="1270" anchor="ctr" anchorCtr="0">
              <a:noAutofit/>
            </a:bodyPr>
            <a:lstStyle/>
            <a:p>
              <a:pPr lvl="0" algn="ctr" defTabSz="666750">
                <a:lnSpc>
                  <a:spcPct val="90000"/>
                </a:lnSpc>
                <a:spcBef>
                  <a:spcPct val="0"/>
                </a:spcBef>
                <a:spcAft>
                  <a:spcPct val="35000"/>
                </a:spcAft>
              </a:pPr>
              <a:endParaRPr lang="en-US" sz="1500" i="0" kern="1200" noProof="0" dirty="0">
                <a:solidFill>
                  <a:schemeClr val="bg2"/>
                </a:solidFill>
              </a:endParaRPr>
            </a:p>
          </p:txBody>
        </p:sp>
      </p:grpSp>
    </p:spTree>
    <p:extLst>
      <p:ext uri="{BB962C8B-B14F-4D97-AF65-F5344CB8AC3E}">
        <p14:creationId xmlns:p14="http://schemas.microsoft.com/office/powerpoint/2010/main" val="279877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r>
              <a:rPr lang="en-US" dirty="0" smtClean="0"/>
              <a:t>Sag Quality Management System Basic </a:t>
            </a:r>
            <a:r>
              <a:rPr lang="en-US" dirty="0"/>
              <a:t>Training</a:t>
            </a:r>
          </a:p>
          <a:p>
            <a:endParaRPr lang="de-DE" dirty="0"/>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Introduction</a:t>
            </a:r>
            <a:endParaRPr lang="de-DE" sz="1300" dirty="0">
              <a:solidFill>
                <a:schemeClr val="tx1"/>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4</a:t>
            </a:r>
            <a:endParaRPr lang="de-DE" sz="1300" dirty="0">
              <a:solidFill>
                <a:schemeClr val="tx1"/>
              </a:solidFill>
            </a:endParaRPr>
          </a:p>
        </p:txBody>
      </p:sp>
      <p:sp>
        <p:nvSpPr>
          <p:cNvPr id="256" name="Rechteck 255"/>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What is Quality?</a:t>
            </a:r>
            <a:endParaRPr lang="de-DE" sz="1300" dirty="0">
              <a:solidFill>
                <a:schemeClr val="tx1"/>
              </a:solidFill>
            </a:endParaRPr>
          </a:p>
        </p:txBody>
      </p:sp>
      <p:sp>
        <p:nvSpPr>
          <p:cNvPr id="257" name="Diagonal liegende Ecken des Rechtecks abrunden 256"/>
          <p:cNvSpPr/>
          <p:nvPr>
            <p:custDataLst>
              <p:tags r:id="rId17"/>
            </p:custDataLst>
          </p:nvPr>
        </p:nvSpPr>
        <p:spPr>
          <a:xfrm>
            <a:off x="466308" y="1534247"/>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258" name="Rechteck 257"/>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12</a:t>
            </a:r>
            <a:endParaRPr lang="de-DE" sz="1300" dirty="0">
              <a:solidFill>
                <a:schemeClr val="tx1"/>
              </a:solidFill>
            </a:endParaRPr>
          </a:p>
        </p:txBody>
      </p:sp>
      <p:sp>
        <p:nvSpPr>
          <p:cNvPr id="259" name="Rechteck 258"/>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What is Quality Management?</a:t>
            </a:r>
            <a:endParaRPr lang="de-DE" sz="1300" dirty="0">
              <a:solidFill>
                <a:schemeClr val="tx1"/>
              </a:solidFill>
            </a:endParaRPr>
          </a:p>
        </p:txBody>
      </p:sp>
      <p:sp>
        <p:nvSpPr>
          <p:cNvPr id="260" name="Diagonal liegende Ecken des Rechtecks abrunden 259"/>
          <p:cNvSpPr/>
          <p:nvPr>
            <p:custDataLst>
              <p:tags r:id="rId20"/>
            </p:custDataLst>
          </p:nvPr>
        </p:nvSpPr>
        <p:spPr>
          <a:xfrm>
            <a:off x="466308" y="1936605"/>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261" name="Rechteck 260"/>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18</a:t>
            </a:r>
            <a:endParaRPr lang="de-DE" sz="1300" dirty="0">
              <a:solidFill>
                <a:schemeClr val="tx1"/>
              </a:solidFill>
            </a:endParaRPr>
          </a:p>
        </p:txBody>
      </p:sp>
      <p:sp>
        <p:nvSpPr>
          <p:cNvPr id="262" name="Rechteck 261"/>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is SAG‘s Quality Management System (QMS), how is it documented and where can I find it?</a:t>
            </a:r>
            <a:endParaRPr lang="de-DE" sz="1300" dirty="0">
              <a:solidFill>
                <a:schemeClr val="tx1"/>
              </a:solidFill>
            </a:endParaRPr>
          </a:p>
        </p:txBody>
      </p:sp>
      <p:sp>
        <p:nvSpPr>
          <p:cNvPr id="263" name="Diagonal liegende Ecken des Rechtecks abrunden 262"/>
          <p:cNvSpPr/>
          <p:nvPr>
            <p:custDataLst>
              <p:tags r:id="rId23"/>
            </p:custDataLst>
          </p:nvPr>
        </p:nvSpPr>
        <p:spPr>
          <a:xfrm>
            <a:off x="466308" y="2338963"/>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264" name="Rechteck 263"/>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20</a:t>
            </a:r>
            <a:endParaRPr lang="de-DE" sz="1300" dirty="0">
              <a:solidFill>
                <a:schemeClr val="tx1"/>
              </a:solidFill>
            </a:endParaRPr>
          </a:p>
        </p:txBody>
      </p:sp>
      <p:sp>
        <p:nvSpPr>
          <p:cNvPr id="265" name="Rechteck 264"/>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are the roles of the QMS?</a:t>
            </a:r>
            <a:endParaRPr lang="de-DE" sz="1300" dirty="0">
              <a:solidFill>
                <a:schemeClr val="tx1"/>
              </a:solidFill>
            </a:endParaRPr>
          </a:p>
        </p:txBody>
      </p:sp>
      <p:sp>
        <p:nvSpPr>
          <p:cNvPr id="266" name="Diagonal liegende Ecken des Rechtecks abrunden 265"/>
          <p:cNvSpPr/>
          <p:nvPr>
            <p:custDataLst>
              <p:tags r:id="rId26"/>
            </p:custDataLst>
          </p:nvPr>
        </p:nvSpPr>
        <p:spPr>
          <a:xfrm>
            <a:off x="466308" y="2941376"/>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267" name="Rechteck 266"/>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36</a:t>
            </a:r>
            <a:endParaRPr lang="de-DE" sz="1300" dirty="0">
              <a:solidFill>
                <a:schemeClr val="tx1"/>
              </a:solidFill>
            </a:endParaRPr>
          </a:p>
        </p:txBody>
      </p:sp>
      <p:sp>
        <p:nvSpPr>
          <p:cNvPr id="268" name="Rechteck 267"/>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are Quality Policy and Quality Objectives?</a:t>
            </a:r>
            <a:endParaRPr lang="de-DE" sz="1300" dirty="0">
              <a:solidFill>
                <a:schemeClr val="tx1"/>
              </a:solidFill>
            </a:endParaRPr>
          </a:p>
        </p:txBody>
      </p:sp>
      <p:sp>
        <p:nvSpPr>
          <p:cNvPr id="269" name="Diagonal liegende Ecken des Rechtecks abrunden 268"/>
          <p:cNvSpPr/>
          <p:nvPr>
            <p:custDataLst>
              <p:tags r:id="rId29"/>
            </p:custDataLst>
          </p:nvPr>
        </p:nvSpPr>
        <p:spPr>
          <a:xfrm>
            <a:off x="466308" y="3343734"/>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270" name="Rechteck 269"/>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45</a:t>
            </a:r>
            <a:endParaRPr lang="de-DE" sz="1300" dirty="0">
              <a:solidFill>
                <a:schemeClr val="tx1"/>
              </a:solidFill>
            </a:endParaRPr>
          </a:p>
        </p:txBody>
      </p:sp>
      <p:sp>
        <p:nvSpPr>
          <p:cNvPr id="271" name="Rechteck 270"/>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is ISO 9001 and the certification process</a:t>
            </a:r>
            <a:endParaRPr lang="de-DE" sz="1300" dirty="0">
              <a:solidFill>
                <a:schemeClr val="tx1"/>
              </a:solidFill>
            </a:endParaRPr>
          </a:p>
        </p:txBody>
      </p:sp>
      <p:sp>
        <p:nvSpPr>
          <p:cNvPr id="272" name="Diagonal liegende Ecken des Rechtecks abrunden 271"/>
          <p:cNvSpPr/>
          <p:nvPr>
            <p:custDataLst>
              <p:tags r:id="rId32"/>
            </p:custDataLst>
          </p:nvPr>
        </p:nvSpPr>
        <p:spPr>
          <a:xfrm>
            <a:off x="466308" y="3746092"/>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273" name="Rechteck 272"/>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52</a:t>
            </a:r>
            <a:endParaRPr lang="de-DE" sz="1300" dirty="0">
              <a:solidFill>
                <a:schemeClr val="tx1"/>
              </a:solidFill>
            </a:endParaRPr>
          </a:p>
        </p:txBody>
      </p:sp>
      <p:sp>
        <p:nvSpPr>
          <p:cNvPr id="274" name="Rechteck 273"/>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How are internal and external audits conducted?</a:t>
            </a:r>
            <a:endParaRPr lang="de-DE" sz="1300" dirty="0">
              <a:solidFill>
                <a:schemeClr val="tx1"/>
              </a:solidFill>
            </a:endParaRPr>
          </a:p>
        </p:txBody>
      </p:sp>
      <p:sp>
        <p:nvSpPr>
          <p:cNvPr id="275" name="Diagonal liegende Ecken des Rechtecks abrunden 274"/>
          <p:cNvSpPr/>
          <p:nvPr>
            <p:custDataLst>
              <p:tags r:id="rId35"/>
            </p:custDataLst>
          </p:nvPr>
        </p:nvSpPr>
        <p:spPr>
          <a:xfrm>
            <a:off x="466308" y="4148450"/>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276" name="Rechteck 27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68</a:t>
            </a:r>
            <a:endParaRPr lang="de-DE" sz="1300" dirty="0">
              <a:solidFill>
                <a:schemeClr val="tx1"/>
              </a:solidFill>
            </a:endParaRPr>
          </a:p>
        </p:txBody>
      </p:sp>
    </p:spTree>
    <p:custDataLst>
      <p:custData r:id="rId1"/>
      <p:tags r:id="rId2"/>
    </p:custDataLst>
    <p:extLst>
      <p:ext uri="{BB962C8B-B14F-4D97-AF65-F5344CB8AC3E}">
        <p14:creationId xmlns:p14="http://schemas.microsoft.com/office/powerpoint/2010/main" val="13534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
            </a:r>
            <a:br>
              <a:rPr lang="en-US" dirty="0" smtClean="0"/>
            </a:br>
            <a:r>
              <a:rPr lang="en-US" dirty="0" smtClean="0"/>
              <a:t>VACD = </a:t>
            </a:r>
            <a:r>
              <a:rPr lang="en-US" dirty="0" smtClean="0">
                <a:solidFill>
                  <a:schemeClr val="accent4"/>
                </a:solidFill>
              </a:rPr>
              <a:t>V</a:t>
            </a:r>
            <a:r>
              <a:rPr lang="en-US" dirty="0" smtClean="0"/>
              <a:t>alue-</a:t>
            </a:r>
            <a:r>
              <a:rPr lang="en-US" dirty="0" smtClean="0">
                <a:solidFill>
                  <a:schemeClr val="accent4"/>
                </a:solidFill>
              </a:rPr>
              <a:t>A</a:t>
            </a:r>
            <a:r>
              <a:rPr lang="en-US" dirty="0" smtClean="0"/>
              <a:t>dded </a:t>
            </a:r>
            <a:r>
              <a:rPr lang="en-US" dirty="0" smtClean="0">
                <a:solidFill>
                  <a:schemeClr val="accent4"/>
                </a:solidFill>
              </a:rPr>
              <a:t>C</a:t>
            </a:r>
            <a:r>
              <a:rPr lang="en-US" dirty="0" smtClean="0"/>
              <a:t>hain </a:t>
            </a:r>
            <a:r>
              <a:rPr lang="en-US" dirty="0" smtClean="0">
                <a:solidFill>
                  <a:schemeClr val="accent4"/>
                </a:solidFill>
              </a:rPr>
              <a:t>d</a:t>
            </a:r>
            <a:r>
              <a:rPr lang="en-US" dirty="0" smtClean="0"/>
              <a:t>iagram</a:t>
            </a:r>
            <a:endParaRPr lang="en-US" dirty="0"/>
          </a:p>
        </p:txBody>
      </p:sp>
      <p:sp>
        <p:nvSpPr>
          <p:cNvPr id="4" name="Fußzeilenplatzhalter 3"/>
          <p:cNvSpPr>
            <a:spLocks noGrp="1"/>
          </p:cNvSpPr>
          <p:nvPr>
            <p:ph type="ftr" sz="quarter" idx="10"/>
            <p:custDataLst>
              <p:tags r:id="rId2"/>
            </p:custDataLst>
          </p:nvPr>
        </p:nvSpPr>
        <p:spPr/>
        <p:txBody>
          <a:bodyPr/>
          <a:lstStyle/>
          <a:p>
            <a:pPr>
              <a:defRPr/>
            </a:pPr>
            <a:r>
              <a:rPr lang="en-US" smtClean="0"/>
              <a:t>© 2018 Software AG. All rights reserved. For internal use only</a:t>
            </a:r>
            <a:endParaRPr lang="en-US" dirty="0"/>
          </a:p>
        </p:txBody>
      </p:sp>
      <p:grpSp>
        <p:nvGrpSpPr>
          <p:cNvPr id="5" name="Gruppieren 4"/>
          <p:cNvGrpSpPr>
            <a:grpSpLocks/>
          </p:cNvGrpSpPr>
          <p:nvPr>
            <p:custDataLst>
              <p:tags r:id="rId3"/>
            </p:custDataLst>
          </p:nvPr>
        </p:nvGrpSpPr>
        <p:grpSpPr>
          <a:xfrm>
            <a:off x="652975" y="1648528"/>
            <a:ext cx="7510634" cy="1970973"/>
            <a:chOff x="652975" y="1252288"/>
            <a:chExt cx="7510634" cy="1970973"/>
          </a:xfrm>
        </p:grpSpPr>
        <p:sp>
          <p:nvSpPr>
            <p:cNvPr id="6" name="Round Diagonal Corner Rectangle 54"/>
            <p:cNvSpPr/>
            <p:nvPr/>
          </p:nvSpPr>
          <p:spPr>
            <a:xfrm>
              <a:off x="652975" y="1252289"/>
              <a:ext cx="2427058" cy="1970972"/>
            </a:xfrm>
            <a:prstGeom prst="round2DiagRect">
              <a:avLst>
                <a:gd name="adj1" fmla="val 2605"/>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46304" tIns="164592"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800" b="1" kern="0" dirty="0" smtClean="0">
                  <a:solidFill>
                    <a:schemeClr val="tx2">
                      <a:lumMod val="75000"/>
                    </a:schemeClr>
                  </a:solidFill>
                  <a:latin typeface="Arial"/>
                </a:rPr>
                <a:t>A VACD can be used to describe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p:txBody>
        </p:sp>
        <p:sp>
          <p:nvSpPr>
            <p:cNvPr id="7" name="Round Diagonal Corner Rectangle 55"/>
            <p:cNvSpPr/>
            <p:nvPr/>
          </p:nvSpPr>
          <p:spPr>
            <a:xfrm>
              <a:off x="3233606" y="1252288"/>
              <a:ext cx="4930003" cy="858451"/>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401888" algn="l"/>
                </a:tabLst>
                <a:defRPr/>
              </a:pPr>
              <a:r>
                <a:rPr lang="en-US" sz="1800" b="1" kern="0" dirty="0" smtClean="0">
                  <a:solidFill>
                    <a:schemeClr val="tx2">
                      <a:lumMod val="75000"/>
                    </a:schemeClr>
                  </a:solidFill>
                  <a:latin typeface="Arial"/>
                </a:rPr>
                <a:t>the hierarchical structure of processes </a:t>
              </a:r>
            </a:p>
            <a:p>
              <a:pPr marL="0" marR="0" lvl="0" indent="0" defTabSz="914400" eaLnBrk="1" fontAlgn="base" latinLnBrk="0" hangingPunct="1">
                <a:lnSpc>
                  <a:spcPct val="100000"/>
                </a:lnSpc>
                <a:spcBef>
                  <a:spcPct val="0"/>
                </a:spcBef>
                <a:spcAft>
                  <a:spcPct val="0"/>
                </a:spcAft>
                <a:buClrTx/>
                <a:buSzTx/>
                <a:buFontTx/>
                <a:buNone/>
                <a:tabLst>
                  <a:tab pos="2401888" algn="l"/>
                </a:tabLst>
                <a:defRPr/>
              </a:pPr>
              <a:r>
                <a:rPr kumimoji="0" lang="en-US" sz="1800" b="1" i="0" u="none" strike="noStrike" kern="0" cap="none" spc="0" normalizeH="0" baseline="0" noProof="0" dirty="0" smtClean="0">
                  <a:ln>
                    <a:noFill/>
                  </a:ln>
                  <a:solidFill>
                    <a:schemeClr val="tx2">
                      <a:lumMod val="75000"/>
                    </a:schemeClr>
                  </a:solidFill>
                  <a:effectLst/>
                  <a:uLnTx/>
                  <a:uFillTx/>
                  <a:latin typeface="Arial"/>
                </a:rPr>
                <a:t>-&gt; superior/subordinate processes</a:t>
              </a:r>
            </a:p>
          </p:txBody>
        </p:sp>
        <p:sp>
          <p:nvSpPr>
            <p:cNvPr id="8" name="Round Diagonal Corner Rectangle 56"/>
            <p:cNvSpPr/>
            <p:nvPr/>
          </p:nvSpPr>
          <p:spPr>
            <a:xfrm>
              <a:off x="3233606" y="2336142"/>
              <a:ext cx="4930002" cy="887118"/>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the sequence of processes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-&gt; predecessor/Subsequent processes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grpSp>
      <p:pic>
        <p:nvPicPr>
          <p:cNvPr id="9" name="Picture 4"/>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465750" y="279876"/>
            <a:ext cx="1518230" cy="290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a:spLocks/>
          </p:cNvSpPr>
          <p:nvPr>
            <p:custDataLst>
              <p:tags r:id="rId5"/>
            </p:custDataLst>
          </p:nvPr>
        </p:nvSpPr>
        <p:spPr>
          <a:xfrm>
            <a:off x="652975" y="4245429"/>
            <a:ext cx="6343916" cy="482183"/>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Examples</a:t>
            </a:r>
            <a:r>
              <a:rPr lang="en-US" sz="1400" dirty="0"/>
              <a:t>: iWiki </a:t>
            </a:r>
            <a:r>
              <a:rPr lang="en-US" sz="1400" dirty="0">
                <a:hlinkClick r:id="rId9"/>
              </a:rPr>
              <a:t>https://</a:t>
            </a:r>
            <a:r>
              <a:rPr lang="en-US" sz="1400" dirty="0" smtClean="0">
                <a:hlinkClick r:id="rId9"/>
              </a:rPr>
              <a:t>iwiki.eur.ad.sag/display/CCDEV/Alternatives+for+VACDs</a:t>
            </a:r>
            <a:endParaRPr lang="en-US" sz="1400" dirty="0" smtClean="0"/>
          </a:p>
          <a:p>
            <a:pPr>
              <a:spcBef>
                <a:spcPts val="432"/>
              </a:spcBef>
              <a:buClr>
                <a:schemeClr val="bg1">
                  <a:lumMod val="50000"/>
                </a:schemeClr>
              </a:buClr>
            </a:pPr>
            <a:endParaRPr lang="en-US" sz="1400" dirty="0" err="1" smtClean="0"/>
          </a:p>
        </p:txBody>
      </p:sp>
    </p:spTree>
    <p:extLst>
      <p:ext uri="{BB962C8B-B14F-4D97-AF65-F5344CB8AC3E}">
        <p14:creationId xmlns:p14="http://schemas.microsoft.com/office/powerpoint/2010/main" val="15654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EPC: </a:t>
            </a:r>
            <a:r>
              <a:rPr lang="en-US" dirty="0" smtClean="0">
                <a:solidFill>
                  <a:schemeClr val="accent4"/>
                </a:solidFill>
              </a:rPr>
              <a:t>E</a:t>
            </a:r>
            <a:r>
              <a:rPr lang="en-US" dirty="0" smtClean="0"/>
              <a:t>vent-</a:t>
            </a:r>
            <a:r>
              <a:rPr lang="en-US" dirty="0" smtClean="0">
                <a:solidFill>
                  <a:schemeClr val="accent5">
                    <a:lumMod val="75000"/>
                  </a:schemeClr>
                </a:solidFill>
              </a:rPr>
              <a:t>D</a:t>
            </a:r>
            <a:r>
              <a:rPr lang="en-US" dirty="0" smtClean="0"/>
              <a:t>riven </a:t>
            </a:r>
            <a:r>
              <a:rPr lang="en-US" dirty="0" smtClean="0">
                <a:solidFill>
                  <a:schemeClr val="accent4"/>
                </a:solidFill>
              </a:rPr>
              <a:t>p</a:t>
            </a:r>
            <a:r>
              <a:rPr lang="en-US" dirty="0" smtClean="0"/>
              <a:t>rocess </a:t>
            </a:r>
            <a:r>
              <a:rPr lang="en-US" dirty="0" smtClean="0">
                <a:solidFill>
                  <a:schemeClr val="accent4"/>
                </a:solidFill>
              </a:rPr>
              <a:t>c</a:t>
            </a:r>
            <a:r>
              <a:rPr lang="en-US" dirty="0" smtClean="0"/>
              <a:t>hain</a:t>
            </a:r>
            <a:endParaRPr lang="en-US" dirty="0"/>
          </a:p>
        </p:txBody>
      </p:sp>
      <p:sp>
        <p:nvSpPr>
          <p:cNvPr id="3" name="Fußzeilenplatzhalter 2"/>
          <p:cNvSpPr>
            <a:spLocks noGrp="1"/>
          </p:cNvSpPr>
          <p:nvPr>
            <p:ph type="ftr" sz="quarter" idx="10"/>
            <p:custDataLst>
              <p:tags r:id="rId2"/>
            </p:custDataLst>
          </p:nvPr>
        </p:nvSpPr>
        <p:spPr/>
        <p:txBody>
          <a:bodyPr/>
          <a:lstStyle/>
          <a:p>
            <a:r>
              <a:rPr lang="en-US" altLang="de-DE" smtClean="0"/>
              <a:t>© 2018 Software AG. All rights reserved. For internal use only</a:t>
            </a:r>
            <a:endParaRPr lang="en-US" altLang="de-DE" dirty="0"/>
          </a:p>
        </p:txBody>
      </p:sp>
      <p:sp>
        <p:nvSpPr>
          <p:cNvPr id="7" name="Round Diagonal Corner Rectangle 54"/>
          <p:cNvSpPr>
            <a:spLocks/>
          </p:cNvSpPr>
          <p:nvPr>
            <p:custDataLst>
              <p:tags r:id="rId3"/>
            </p:custDataLst>
          </p:nvPr>
        </p:nvSpPr>
        <p:spPr>
          <a:xfrm>
            <a:off x="445951" y="914836"/>
            <a:ext cx="2427058" cy="3755591"/>
          </a:xfrm>
          <a:prstGeom prst="round2DiagRect">
            <a:avLst>
              <a:gd name="adj1" fmla="val 2605"/>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46304" tIns="164592"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lang="en-US" sz="1800" b="1" kern="0" dirty="0" smtClean="0">
              <a:solidFill>
                <a:schemeClr val="tx2">
                  <a:lumMod val="75000"/>
                </a:schemeClr>
              </a:solidFill>
              <a:latin typeface="Arial"/>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sz="1800" b="1" kern="0" dirty="0" smtClean="0">
                <a:solidFill>
                  <a:schemeClr val="tx2">
                    <a:lumMod val="75000"/>
                  </a:schemeClr>
                </a:solidFill>
                <a:latin typeface="Arial"/>
              </a:rPr>
              <a:t>An </a:t>
            </a:r>
            <a:r>
              <a:rPr lang="en-US" sz="1800" b="1" kern="0" dirty="0" smtClean="0">
                <a:solidFill>
                  <a:schemeClr val="accent4"/>
                </a:solidFill>
                <a:latin typeface="Arial"/>
              </a:rPr>
              <a:t>EPC</a:t>
            </a:r>
            <a:r>
              <a:rPr lang="en-US" sz="1800" b="1" kern="0" dirty="0" smtClean="0">
                <a:solidFill>
                  <a:schemeClr val="tx2">
                    <a:lumMod val="75000"/>
                  </a:schemeClr>
                </a:solidFill>
                <a:latin typeface="Arial"/>
              </a:rPr>
              <a:t> is used to describe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p:txBody>
      </p:sp>
      <p:sp>
        <p:nvSpPr>
          <p:cNvPr id="9" name="Round Diagonal Corner Rectangle 55"/>
          <p:cNvSpPr>
            <a:spLocks/>
          </p:cNvSpPr>
          <p:nvPr>
            <p:custDataLst>
              <p:tags r:id="rId4"/>
            </p:custDataLst>
          </p:nvPr>
        </p:nvSpPr>
        <p:spPr>
          <a:xfrm>
            <a:off x="3026580" y="914836"/>
            <a:ext cx="5513096" cy="965132"/>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lvl="0" defTabSz="914400" fontAlgn="base">
              <a:spcBef>
                <a:spcPct val="0"/>
              </a:spcBef>
              <a:spcAft>
                <a:spcPct val="0"/>
              </a:spcAft>
              <a:tabLst>
                <a:tab pos="2401888" algn="l"/>
              </a:tabLst>
              <a:defRPr/>
            </a:pPr>
            <a:r>
              <a:rPr lang="en-US" sz="1800" b="1" kern="0" dirty="0">
                <a:solidFill>
                  <a:schemeClr val="tx2">
                    <a:lumMod val="75000"/>
                  </a:schemeClr>
                </a:solidFill>
                <a:latin typeface="Arial"/>
              </a:rPr>
              <a:t>the control flow, i.e. the chronological and logical sequence of functions (activities, process steps, …) in a process</a:t>
            </a:r>
          </a:p>
        </p:txBody>
      </p:sp>
      <p:sp>
        <p:nvSpPr>
          <p:cNvPr id="10" name="Round Diagonal Corner Rectangle 56"/>
          <p:cNvSpPr>
            <a:spLocks/>
          </p:cNvSpPr>
          <p:nvPr>
            <p:custDataLst>
              <p:tags r:id="rId5"/>
            </p:custDataLst>
          </p:nvPr>
        </p:nvSpPr>
        <p:spPr>
          <a:xfrm>
            <a:off x="3026580" y="1991228"/>
            <a:ext cx="5513095" cy="65532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the roles involved in process steps</a:t>
            </a:r>
          </a:p>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-&gt; R-A-C-I</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12" name="Round Diagonal Corner Rectangle 56"/>
          <p:cNvSpPr>
            <a:spLocks/>
          </p:cNvSpPr>
          <p:nvPr>
            <p:custDataLst>
              <p:tags r:id="rId6"/>
            </p:custDataLst>
          </p:nvPr>
        </p:nvSpPr>
        <p:spPr>
          <a:xfrm>
            <a:off x="3026580" y="2791328"/>
            <a:ext cx="5513095" cy="65532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the IT-system used in process steps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13" name="Round Diagonal Corner Rectangle 56"/>
          <p:cNvSpPr>
            <a:spLocks/>
          </p:cNvSpPr>
          <p:nvPr>
            <p:custDataLst>
              <p:tags r:id="rId7"/>
            </p:custDataLst>
          </p:nvPr>
        </p:nvSpPr>
        <p:spPr>
          <a:xfrm>
            <a:off x="3026580" y="3544208"/>
            <a:ext cx="5513095" cy="65532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the input/output (data, documents, checklists, …) of process steps</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14" name="Round Diagonal Corner Rectangle 56"/>
          <p:cNvSpPr>
            <a:spLocks/>
          </p:cNvSpPr>
          <p:nvPr>
            <p:custDataLst>
              <p:tags r:id="rId8"/>
            </p:custDataLst>
          </p:nvPr>
        </p:nvSpPr>
        <p:spPr>
          <a:xfrm>
            <a:off x="3026580" y="4342768"/>
            <a:ext cx="5513095" cy="327660"/>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1800" b="1" kern="0" dirty="0" smtClean="0">
                <a:solidFill>
                  <a:schemeClr val="tx2">
                    <a:lumMod val="75000"/>
                  </a:schemeClr>
                </a:solidFill>
                <a:latin typeface="Arial"/>
              </a:rPr>
              <a:t>…</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pic>
        <p:nvPicPr>
          <p:cNvPr id="11" name="Picture 2"/>
          <p:cNvPicPr>
            <a:picLocks noChangeAspect="1" noChangeArrowheads="1"/>
          </p:cNvPicPr>
          <p:nvPr>
            <p:custDataLst>
              <p:tags r:id="rId9"/>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539676" y="147388"/>
            <a:ext cx="432140" cy="7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a:spLocks/>
          </p:cNvSpPr>
          <p:nvPr>
            <p:custDataLst>
              <p:tags r:id="rId10"/>
            </p:custDataLst>
          </p:nvPr>
        </p:nvSpPr>
        <p:spPr>
          <a:xfrm>
            <a:off x="652975" y="4787537"/>
            <a:ext cx="4096314" cy="215444"/>
          </a:xfrm>
          <a:prstGeom prst="rect">
            <a:avLst/>
          </a:prstGeom>
          <a:noFill/>
        </p:spPr>
        <p:txBody>
          <a:bodyPr vert="horz" wrap="none" lIns="0" tIns="0" rIns="0" bIns="0" rtlCol="0">
            <a:spAutoFit/>
          </a:bodyPr>
          <a:lstStyle/>
          <a:p>
            <a:pPr marL="169200" indent="-169200">
              <a:spcBef>
                <a:spcPts val="432"/>
              </a:spcBef>
              <a:buClr>
                <a:schemeClr val="bg1">
                  <a:lumMod val="50000"/>
                </a:schemeClr>
              </a:buClr>
              <a:buFont typeface="Arial" panose="020B0604020202020204" pitchFamily="34" charset="0"/>
              <a:buChar char="•"/>
            </a:pPr>
            <a:r>
              <a:rPr lang="en-US" sz="1400" dirty="0" smtClean="0"/>
              <a:t>Example: </a:t>
            </a:r>
            <a:r>
              <a:rPr lang="en-US" sz="1400" dirty="0" smtClean="0">
                <a:hlinkClick r:id="rId14"/>
              </a:rPr>
              <a:t>EPC</a:t>
            </a:r>
            <a:r>
              <a:rPr lang="en-US" sz="1400" dirty="0" smtClean="0"/>
              <a:t>             iWiki page </a:t>
            </a:r>
            <a:r>
              <a:rPr lang="en-US" sz="1400" dirty="0" smtClean="0">
                <a:hlinkClick r:id="rId15"/>
              </a:rPr>
              <a:t>Modeling EPCs</a:t>
            </a:r>
            <a:endParaRPr lang="en-US" sz="1400" dirty="0" smtClean="0"/>
          </a:p>
        </p:txBody>
      </p:sp>
    </p:spTree>
    <p:extLst>
      <p:ext uri="{BB962C8B-B14F-4D97-AF65-F5344CB8AC3E}">
        <p14:creationId xmlns:p14="http://schemas.microsoft.com/office/powerpoint/2010/main" val="41395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Process Architecture &amp; Process Levels In ARIS</a:t>
            </a:r>
            <a:endParaRPr lang="en-US"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4" name="Textplatzhalter 3"/>
          <p:cNvSpPr>
            <a:spLocks noGrp="1"/>
          </p:cNvSpPr>
          <p:nvPr>
            <p:ph type="body" sz="quarter" idx="13"/>
            <p:custDataLst>
              <p:tags r:id="rId3"/>
            </p:custDataLst>
          </p:nvPr>
        </p:nvSpPr>
        <p:spPr/>
        <p:txBody>
          <a:bodyPr/>
          <a:lstStyle/>
          <a:p>
            <a:r>
              <a:rPr lang="en-US" dirty="0" smtClean="0"/>
              <a:t>example</a:t>
            </a:r>
            <a:endParaRPr lang="en-US" dirty="0"/>
          </a:p>
        </p:txBody>
      </p:sp>
      <p:sp>
        <p:nvSpPr>
          <p:cNvPr id="22" name="Gleichschenkliges Dreieck 1"/>
          <p:cNvSpPr>
            <a:spLocks noChangeAspect="1"/>
          </p:cNvSpPr>
          <p:nvPr>
            <p:custDataLst>
              <p:tags r:id="rId4"/>
            </p:custDataLst>
          </p:nvPr>
        </p:nvSpPr>
        <p:spPr>
          <a:xfrm>
            <a:off x="2520897" y="1131889"/>
            <a:ext cx="1272743" cy="805409"/>
          </a:xfrm>
          <a:custGeom>
            <a:avLst/>
            <a:gdLst/>
            <a:ahLst/>
            <a:cxnLst/>
            <a:rect l="l" t="t" r="r" b="b"/>
            <a:pathLst>
              <a:path w="1389181" h="879094">
                <a:moveTo>
                  <a:pt x="694590" y="0"/>
                </a:moveTo>
                <a:lnTo>
                  <a:pt x="1389181" y="879094"/>
                </a:lnTo>
                <a:lnTo>
                  <a:pt x="0" y="879094"/>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smtClean="0">
                <a:solidFill>
                  <a:schemeClr val="bg1"/>
                </a:solidFill>
              </a:rPr>
              <a:t>Process Landscape</a:t>
            </a:r>
            <a:endParaRPr lang="en-US" sz="1400" dirty="0">
              <a:solidFill>
                <a:schemeClr val="bg1"/>
              </a:solidFill>
            </a:endParaRPr>
          </a:p>
        </p:txBody>
      </p:sp>
      <p:sp>
        <p:nvSpPr>
          <p:cNvPr id="23" name="Gleichschenkliges Dreieck 1"/>
          <p:cNvSpPr>
            <a:spLocks noChangeAspect="1"/>
          </p:cNvSpPr>
          <p:nvPr>
            <p:custDataLst>
              <p:tags r:id="rId5"/>
            </p:custDataLst>
          </p:nvPr>
        </p:nvSpPr>
        <p:spPr>
          <a:xfrm>
            <a:off x="1969375" y="1937298"/>
            <a:ext cx="2375787" cy="689876"/>
          </a:xfrm>
          <a:custGeom>
            <a:avLst/>
            <a:gdLst/>
            <a:ahLst/>
            <a:cxnLst/>
            <a:rect l="l" t="t" r="r" b="b"/>
            <a:pathLst>
              <a:path w="2777421" h="806499">
                <a:moveTo>
                  <a:pt x="637231" y="0"/>
                </a:moveTo>
                <a:lnTo>
                  <a:pt x="2140189" y="0"/>
                </a:lnTo>
                <a:lnTo>
                  <a:pt x="2777421" y="806499"/>
                </a:lnTo>
                <a:lnTo>
                  <a:pt x="0" y="806499"/>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Key Processes</a:t>
            </a:r>
            <a:endParaRPr lang="en-US" sz="1600" dirty="0">
              <a:solidFill>
                <a:schemeClr val="bg1"/>
              </a:solidFill>
            </a:endParaRPr>
          </a:p>
        </p:txBody>
      </p:sp>
      <p:sp>
        <p:nvSpPr>
          <p:cNvPr id="24" name="Gleichschenkliges Dreieck 1"/>
          <p:cNvSpPr>
            <a:spLocks noChangeAspect="1"/>
          </p:cNvSpPr>
          <p:nvPr>
            <p:custDataLst>
              <p:tags r:id="rId6"/>
            </p:custDataLst>
          </p:nvPr>
        </p:nvSpPr>
        <p:spPr>
          <a:xfrm>
            <a:off x="1446136" y="2627174"/>
            <a:ext cx="3422265" cy="662574"/>
          </a:xfrm>
          <a:custGeom>
            <a:avLst/>
            <a:gdLst/>
            <a:ahLst/>
            <a:cxnLst/>
            <a:rect l="l" t="t" r="r" b="b"/>
            <a:pathLst>
              <a:path w="4165661" h="806499">
                <a:moveTo>
                  <a:pt x="637231" y="0"/>
                </a:moveTo>
                <a:lnTo>
                  <a:pt x="3528429" y="0"/>
                </a:lnTo>
                <a:lnTo>
                  <a:pt x="4165661" y="806499"/>
                </a:lnTo>
                <a:lnTo>
                  <a:pt x="0" y="80649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Main Processes</a:t>
            </a:r>
          </a:p>
          <a:p>
            <a:pPr algn="ctr"/>
            <a:r>
              <a:rPr lang="en-US" sz="1600" dirty="0" smtClean="0">
                <a:solidFill>
                  <a:schemeClr val="bg1"/>
                </a:solidFill>
              </a:rPr>
              <a:t>(optional)</a:t>
            </a:r>
            <a:endParaRPr lang="en-US" sz="1600" dirty="0">
              <a:solidFill>
                <a:schemeClr val="bg1"/>
              </a:solidFill>
            </a:endParaRPr>
          </a:p>
        </p:txBody>
      </p:sp>
      <p:sp>
        <p:nvSpPr>
          <p:cNvPr id="25" name="Gleichschenkliges Dreieck 1"/>
          <p:cNvSpPr>
            <a:spLocks noChangeAspect="1"/>
          </p:cNvSpPr>
          <p:nvPr>
            <p:custDataLst>
              <p:tags r:id="rId7"/>
            </p:custDataLst>
          </p:nvPr>
        </p:nvSpPr>
        <p:spPr>
          <a:xfrm>
            <a:off x="937039" y="3289747"/>
            <a:ext cx="4440460" cy="644813"/>
          </a:xfrm>
          <a:custGeom>
            <a:avLst/>
            <a:gdLst/>
            <a:ahLst/>
            <a:cxnLst/>
            <a:rect l="l" t="t" r="r" b="b"/>
            <a:pathLst>
              <a:path w="5553902" h="806499">
                <a:moveTo>
                  <a:pt x="637232" y="0"/>
                </a:moveTo>
                <a:lnTo>
                  <a:pt x="4916671" y="0"/>
                </a:lnTo>
                <a:lnTo>
                  <a:pt x="5553902" y="806499"/>
                </a:lnTo>
                <a:lnTo>
                  <a:pt x="0" y="8064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Processes</a:t>
            </a:r>
          </a:p>
        </p:txBody>
      </p:sp>
      <p:sp>
        <p:nvSpPr>
          <p:cNvPr id="26" name="Gleichschenkliges Dreieck 1"/>
          <p:cNvSpPr>
            <a:spLocks noChangeAspect="1"/>
          </p:cNvSpPr>
          <p:nvPr>
            <p:custDataLst>
              <p:tags r:id="rId8"/>
            </p:custDataLst>
          </p:nvPr>
        </p:nvSpPr>
        <p:spPr>
          <a:xfrm>
            <a:off x="385209" y="3934561"/>
            <a:ext cx="5544120" cy="690617"/>
          </a:xfrm>
          <a:custGeom>
            <a:avLst/>
            <a:gdLst/>
            <a:ahLst/>
            <a:cxnLst/>
            <a:rect l="l" t="t" r="r" b="b"/>
            <a:pathLst>
              <a:path w="7056784" h="879046">
                <a:moveTo>
                  <a:pt x="694552" y="0"/>
                </a:moveTo>
                <a:lnTo>
                  <a:pt x="6362232" y="0"/>
                </a:lnTo>
                <a:lnTo>
                  <a:pt x="7056784" y="879046"/>
                </a:lnTo>
                <a:lnTo>
                  <a:pt x="0" y="87904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Detailed Processes</a:t>
            </a:r>
          </a:p>
          <a:p>
            <a:pPr algn="ctr"/>
            <a:r>
              <a:rPr lang="en-US" sz="1600" dirty="0" smtClean="0">
                <a:solidFill>
                  <a:schemeClr val="bg1"/>
                </a:solidFill>
              </a:rPr>
              <a:t>(optional)</a:t>
            </a:r>
            <a:endParaRPr lang="en-US" sz="1600" dirty="0">
              <a:solidFill>
                <a:schemeClr val="bg1"/>
              </a:solidFill>
            </a:endParaRPr>
          </a:p>
        </p:txBody>
      </p:sp>
      <p:sp>
        <p:nvSpPr>
          <p:cNvPr id="11" name="Text Box 12"/>
          <p:cNvSpPr txBox="1">
            <a:spLocks noChangeArrowheads="1"/>
          </p:cNvSpPr>
          <p:nvPr>
            <p:custDataLst>
              <p:tags r:id="rId9"/>
            </p:custDataLst>
          </p:nvPr>
        </p:nvSpPr>
        <p:spPr bwMode="auto">
          <a:xfrm>
            <a:off x="3665899" y="1396076"/>
            <a:ext cx="837387"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eaLnBrk="1" hangingPunct="1"/>
            <a:r>
              <a:rPr lang="en-US" altLang="de-DE" sz="1400" b="1" i="1" dirty="0" smtClean="0">
                <a:solidFill>
                  <a:schemeClr val="bg2"/>
                </a:solidFill>
                <a:latin typeface="Arial"/>
              </a:rPr>
              <a:t>Level 1</a:t>
            </a:r>
            <a:r>
              <a:rPr lang="en-US" altLang="de-DE" sz="1400" b="1" i="1" dirty="0" smtClean="0">
                <a:solidFill>
                  <a:schemeClr val="bg2"/>
                </a:solidFill>
                <a:effectLst>
                  <a:outerShdw blurRad="38100" dist="38100" dir="2700000" algn="tl">
                    <a:srgbClr val="C0C0C0"/>
                  </a:outerShdw>
                </a:effectLst>
                <a:latin typeface="Arial"/>
              </a:rPr>
              <a:t> </a:t>
            </a:r>
            <a:endParaRPr lang="en-US" altLang="de-DE" sz="1400" b="1" i="1" dirty="0">
              <a:solidFill>
                <a:schemeClr val="bg2"/>
              </a:solidFill>
              <a:effectLst>
                <a:outerShdw blurRad="38100" dist="38100" dir="2700000" algn="tl">
                  <a:srgbClr val="C0C0C0"/>
                </a:outerShdw>
              </a:effectLst>
              <a:latin typeface="Arial"/>
            </a:endParaRPr>
          </a:p>
        </p:txBody>
      </p:sp>
      <p:sp>
        <p:nvSpPr>
          <p:cNvPr id="12" name="Text Box 12"/>
          <p:cNvSpPr txBox="1">
            <a:spLocks noChangeArrowheads="1"/>
          </p:cNvSpPr>
          <p:nvPr>
            <p:custDataLst>
              <p:tags r:id="rId10"/>
            </p:custDataLst>
          </p:nvPr>
        </p:nvSpPr>
        <p:spPr bwMode="auto">
          <a:xfrm>
            <a:off x="4105153" y="2042301"/>
            <a:ext cx="837387"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eaLnBrk="1" hangingPunct="1"/>
            <a:r>
              <a:rPr lang="en-US" altLang="de-DE" sz="1400" b="1" i="1" dirty="0" smtClean="0">
                <a:solidFill>
                  <a:schemeClr val="bg2"/>
                </a:solidFill>
                <a:latin typeface="Arial"/>
              </a:rPr>
              <a:t>Level 2</a:t>
            </a:r>
            <a:r>
              <a:rPr lang="en-US" altLang="de-DE" sz="1400" b="1" i="1" dirty="0" smtClean="0">
                <a:solidFill>
                  <a:schemeClr val="bg2"/>
                </a:solidFill>
                <a:effectLst>
                  <a:outerShdw blurRad="38100" dist="38100" dir="2700000" algn="tl">
                    <a:srgbClr val="C0C0C0"/>
                  </a:outerShdw>
                </a:effectLst>
                <a:latin typeface="Arial"/>
              </a:rPr>
              <a:t> </a:t>
            </a:r>
            <a:endParaRPr lang="en-US" altLang="de-DE" sz="1400" b="1" i="1" dirty="0">
              <a:solidFill>
                <a:schemeClr val="bg2"/>
              </a:solidFill>
              <a:effectLst>
                <a:outerShdw blurRad="38100" dist="38100" dir="2700000" algn="tl">
                  <a:srgbClr val="C0C0C0"/>
                </a:outerShdw>
              </a:effectLst>
              <a:latin typeface="Arial"/>
            </a:endParaRPr>
          </a:p>
        </p:txBody>
      </p:sp>
      <p:sp>
        <p:nvSpPr>
          <p:cNvPr id="13" name="Text Box 12"/>
          <p:cNvSpPr txBox="1">
            <a:spLocks noChangeArrowheads="1"/>
          </p:cNvSpPr>
          <p:nvPr>
            <p:custDataLst>
              <p:tags r:id="rId11"/>
            </p:custDataLst>
          </p:nvPr>
        </p:nvSpPr>
        <p:spPr bwMode="auto">
          <a:xfrm>
            <a:off x="4727276" y="2688526"/>
            <a:ext cx="830975"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eaLnBrk="1" hangingPunct="1"/>
            <a:r>
              <a:rPr lang="en-US" altLang="de-DE" sz="1400" b="1" i="1" dirty="0" smtClean="0">
                <a:solidFill>
                  <a:schemeClr val="bg2"/>
                </a:solidFill>
                <a:latin typeface="Arial"/>
              </a:rPr>
              <a:t>Level 3</a:t>
            </a:r>
            <a:r>
              <a:rPr lang="en-US" altLang="de-DE" sz="1200" b="1" i="1" dirty="0" smtClean="0">
                <a:solidFill>
                  <a:schemeClr val="bg2"/>
                </a:solidFill>
                <a:effectLst>
                  <a:outerShdw blurRad="38100" dist="38100" dir="2700000" algn="tl">
                    <a:srgbClr val="C0C0C0"/>
                  </a:outerShdw>
                </a:effectLst>
                <a:latin typeface="Arial"/>
              </a:rPr>
              <a:t> </a:t>
            </a:r>
            <a:endParaRPr lang="en-US" altLang="de-DE" sz="1200" b="1" i="1" dirty="0">
              <a:solidFill>
                <a:schemeClr val="bg2"/>
              </a:solidFill>
              <a:effectLst>
                <a:outerShdw blurRad="38100" dist="38100" dir="2700000" algn="tl">
                  <a:srgbClr val="C0C0C0"/>
                </a:outerShdw>
              </a:effectLst>
              <a:latin typeface="Arial"/>
            </a:endParaRPr>
          </a:p>
        </p:txBody>
      </p:sp>
      <p:sp>
        <p:nvSpPr>
          <p:cNvPr id="14" name="Text Box 12"/>
          <p:cNvSpPr txBox="1">
            <a:spLocks noChangeArrowheads="1"/>
          </p:cNvSpPr>
          <p:nvPr>
            <p:custDataLst>
              <p:tags r:id="rId12"/>
            </p:custDataLst>
          </p:nvPr>
        </p:nvSpPr>
        <p:spPr bwMode="auto">
          <a:xfrm>
            <a:off x="5248343" y="3334751"/>
            <a:ext cx="837387"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eaLnBrk="1" hangingPunct="1"/>
            <a:r>
              <a:rPr lang="en-US" altLang="de-DE" sz="1400" b="1" i="1" dirty="0" smtClean="0">
                <a:solidFill>
                  <a:schemeClr val="bg2"/>
                </a:solidFill>
                <a:latin typeface="Arial"/>
              </a:rPr>
              <a:t>Level 4</a:t>
            </a:r>
            <a:r>
              <a:rPr lang="en-US" altLang="de-DE" sz="1400" b="1" i="1" dirty="0" smtClean="0">
                <a:solidFill>
                  <a:schemeClr val="bg2"/>
                </a:solidFill>
                <a:effectLst>
                  <a:outerShdw blurRad="38100" dist="38100" dir="2700000" algn="tl">
                    <a:srgbClr val="C0C0C0"/>
                  </a:outerShdw>
                </a:effectLst>
                <a:latin typeface="Arial"/>
              </a:rPr>
              <a:t> </a:t>
            </a:r>
            <a:endParaRPr lang="en-US" altLang="de-DE" sz="1400" b="1" i="1" dirty="0">
              <a:solidFill>
                <a:schemeClr val="bg2"/>
              </a:solidFill>
              <a:effectLst>
                <a:outerShdw blurRad="38100" dist="38100" dir="2700000" algn="tl">
                  <a:srgbClr val="C0C0C0"/>
                </a:outerShdw>
              </a:effectLst>
              <a:latin typeface="Arial"/>
            </a:endParaRPr>
          </a:p>
        </p:txBody>
      </p:sp>
      <p:sp>
        <p:nvSpPr>
          <p:cNvPr id="15" name="Text Box 12"/>
          <p:cNvSpPr txBox="1">
            <a:spLocks noChangeArrowheads="1"/>
          </p:cNvSpPr>
          <p:nvPr>
            <p:custDataLst>
              <p:tags r:id="rId13"/>
            </p:custDataLst>
          </p:nvPr>
        </p:nvSpPr>
        <p:spPr bwMode="auto">
          <a:xfrm>
            <a:off x="5624556" y="3980975"/>
            <a:ext cx="837387"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eaLnBrk="1" hangingPunct="1"/>
            <a:r>
              <a:rPr lang="en-US" altLang="de-DE" sz="1400" b="1" i="1" dirty="0" smtClean="0">
                <a:solidFill>
                  <a:schemeClr val="bg2"/>
                </a:solidFill>
                <a:latin typeface="Arial"/>
              </a:rPr>
              <a:t>Level 5</a:t>
            </a:r>
            <a:r>
              <a:rPr lang="en-US" altLang="de-DE" sz="1400" b="1" i="1" dirty="0" smtClean="0">
                <a:solidFill>
                  <a:schemeClr val="bg2"/>
                </a:solidFill>
                <a:effectLst>
                  <a:outerShdw blurRad="38100" dist="38100" dir="2700000" algn="tl">
                    <a:srgbClr val="C0C0C0"/>
                  </a:outerShdw>
                </a:effectLst>
                <a:latin typeface="Arial"/>
              </a:rPr>
              <a:t> </a:t>
            </a:r>
            <a:endParaRPr lang="en-US" altLang="de-DE" sz="1400" b="1" i="1" dirty="0">
              <a:solidFill>
                <a:schemeClr val="bg2"/>
              </a:solidFill>
              <a:effectLst>
                <a:outerShdw blurRad="38100" dist="38100" dir="2700000" algn="tl">
                  <a:srgbClr val="C0C0C0"/>
                </a:outerShdw>
              </a:effectLst>
              <a:latin typeface="Arial"/>
            </a:endParaRPr>
          </a:p>
        </p:txBody>
      </p:sp>
      <p:pic>
        <p:nvPicPr>
          <p:cNvPr id="16" name="Picture 2"/>
          <p:cNvPicPr>
            <a:picLocks noChangeAspect="1" noChangeArrowheads="1"/>
          </p:cNvPicPr>
          <p:nvPr>
            <p:custDataLst>
              <p:tags r:id="rId14"/>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480347" y="1151542"/>
            <a:ext cx="1247068" cy="8336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3"/>
          <p:cNvPicPr>
            <a:picLocks noChangeAspect="1" noChangeArrowheads="1"/>
          </p:cNvPicPr>
          <p:nvPr>
            <p:custDataLst>
              <p:tags r:id="rId15"/>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5321902" y="1635562"/>
            <a:ext cx="1169546" cy="8051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4"/>
          <p:cNvPicPr>
            <a:picLocks noChangeAspect="1" noChangeArrowheads="1"/>
          </p:cNvPicPr>
          <p:nvPr>
            <p:custDataLst>
              <p:tags r:id="rId16"/>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5858035" y="2380323"/>
            <a:ext cx="1266825" cy="4780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6"/>
          <p:cNvPicPr>
            <a:picLocks noChangeAspect="1" noChangeArrowheads="1"/>
          </p:cNvPicPr>
          <p:nvPr>
            <p:custDataLst>
              <p:tags r:id="rId17"/>
            </p:custDataLst>
          </p:nvPr>
        </p:nvPicPr>
        <p:blipFill>
          <a:blip r:embed="rId29">
            <a:extLst>
              <a:ext uri="{28A0092B-C50C-407E-A947-70E740481C1C}">
                <a14:useLocalDpi xmlns:a14="http://schemas.microsoft.com/office/drawing/2010/main" val="0"/>
              </a:ext>
            </a:extLst>
          </a:blip>
          <a:srcRect/>
          <a:stretch>
            <a:fillRect/>
          </a:stretch>
        </p:blipFill>
        <p:spPr bwMode="auto">
          <a:xfrm>
            <a:off x="6560275" y="2807409"/>
            <a:ext cx="1294312" cy="15339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Textfeld 35"/>
          <p:cNvSpPr txBox="1">
            <a:spLocks/>
          </p:cNvSpPr>
          <p:nvPr>
            <p:custDataLst>
              <p:tags r:id="rId18"/>
            </p:custDataLst>
          </p:nvPr>
        </p:nvSpPr>
        <p:spPr>
          <a:xfrm>
            <a:off x="5744962" y="1057522"/>
            <a:ext cx="805798" cy="338554"/>
          </a:xfrm>
          <a:prstGeom prst="rect">
            <a:avLst/>
          </a:prstGeom>
          <a:noFill/>
        </p:spPr>
        <p:txBody>
          <a:bodyPr wrap="none" rtlCol="0">
            <a:spAutoFit/>
          </a:bodyPr>
          <a:lstStyle/>
          <a:p>
            <a:r>
              <a:rPr lang="en-US" sz="1600" b="1" dirty="0" smtClean="0"/>
              <a:t>VACD </a:t>
            </a:r>
          </a:p>
        </p:txBody>
      </p:sp>
      <p:sp>
        <p:nvSpPr>
          <p:cNvPr id="21" name="Textfeld 45"/>
          <p:cNvSpPr txBox="1">
            <a:spLocks/>
          </p:cNvSpPr>
          <p:nvPr>
            <p:custDataLst>
              <p:tags r:id="rId19"/>
            </p:custDataLst>
          </p:nvPr>
        </p:nvSpPr>
        <p:spPr>
          <a:xfrm>
            <a:off x="6491447" y="1699590"/>
            <a:ext cx="748090" cy="338554"/>
          </a:xfrm>
          <a:prstGeom prst="rect">
            <a:avLst/>
          </a:prstGeom>
          <a:noFill/>
        </p:spPr>
        <p:txBody>
          <a:bodyPr wrap="none" rtlCol="0">
            <a:spAutoFit/>
          </a:bodyPr>
          <a:lstStyle/>
          <a:p>
            <a:r>
              <a:rPr lang="en-US" sz="1600" b="1" dirty="0" smtClean="0"/>
              <a:t>VACD</a:t>
            </a:r>
            <a:endParaRPr lang="en-US" sz="1600" b="1" dirty="0"/>
          </a:p>
        </p:txBody>
      </p:sp>
      <p:sp>
        <p:nvSpPr>
          <p:cNvPr id="27" name="Textfeld 47"/>
          <p:cNvSpPr txBox="1">
            <a:spLocks/>
          </p:cNvSpPr>
          <p:nvPr>
            <p:custDataLst>
              <p:tags r:id="rId20"/>
            </p:custDataLst>
          </p:nvPr>
        </p:nvSpPr>
        <p:spPr>
          <a:xfrm>
            <a:off x="7029844" y="2221817"/>
            <a:ext cx="748090" cy="338554"/>
          </a:xfrm>
          <a:prstGeom prst="rect">
            <a:avLst/>
          </a:prstGeom>
          <a:noFill/>
        </p:spPr>
        <p:txBody>
          <a:bodyPr wrap="none" rtlCol="0">
            <a:spAutoFit/>
          </a:bodyPr>
          <a:lstStyle/>
          <a:p>
            <a:r>
              <a:rPr lang="en-US" sz="1600" b="1" dirty="0" smtClean="0"/>
              <a:t>VACD</a:t>
            </a:r>
            <a:endParaRPr lang="en-US" sz="1600" b="1" dirty="0"/>
          </a:p>
        </p:txBody>
      </p:sp>
      <p:sp>
        <p:nvSpPr>
          <p:cNvPr id="28" name="Textfeld 36"/>
          <p:cNvSpPr txBox="1">
            <a:spLocks/>
          </p:cNvSpPr>
          <p:nvPr>
            <p:custDataLst>
              <p:tags r:id="rId21"/>
            </p:custDataLst>
          </p:nvPr>
        </p:nvSpPr>
        <p:spPr>
          <a:xfrm>
            <a:off x="7600750" y="2767842"/>
            <a:ext cx="652743" cy="338554"/>
          </a:xfrm>
          <a:prstGeom prst="rect">
            <a:avLst/>
          </a:prstGeom>
          <a:noFill/>
        </p:spPr>
        <p:txBody>
          <a:bodyPr wrap="none" rtlCol="0">
            <a:spAutoFit/>
          </a:bodyPr>
          <a:lstStyle/>
          <a:p>
            <a:r>
              <a:rPr lang="en-US" sz="1600" b="1" i="1" dirty="0" smtClean="0"/>
              <a:t>EPC</a:t>
            </a:r>
            <a:r>
              <a:rPr lang="en-US" b="1" i="1" dirty="0" smtClean="0"/>
              <a:t> </a:t>
            </a:r>
          </a:p>
        </p:txBody>
      </p:sp>
      <p:pic>
        <p:nvPicPr>
          <p:cNvPr id="29" name="Picture 6"/>
          <p:cNvPicPr>
            <a:picLocks noChangeAspect="1" noChangeArrowheads="1"/>
          </p:cNvPicPr>
          <p:nvPr>
            <p:custDataLst>
              <p:tags r:id="rId22"/>
            </p:custDataLst>
          </p:nvPr>
        </p:nvPicPr>
        <p:blipFill>
          <a:blip r:embed="rId29">
            <a:extLst>
              <a:ext uri="{28A0092B-C50C-407E-A947-70E740481C1C}">
                <a14:useLocalDpi xmlns:a14="http://schemas.microsoft.com/office/drawing/2010/main" val="0"/>
              </a:ext>
            </a:extLst>
          </a:blip>
          <a:srcRect/>
          <a:stretch>
            <a:fillRect/>
          </a:stretch>
        </p:blipFill>
        <p:spPr bwMode="auto">
          <a:xfrm>
            <a:off x="7480012" y="3187393"/>
            <a:ext cx="1221673" cy="14479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0" name="Textfeld 66"/>
          <p:cNvSpPr txBox="1">
            <a:spLocks/>
          </p:cNvSpPr>
          <p:nvPr>
            <p:custDataLst>
              <p:tags r:id="rId23"/>
            </p:custDataLst>
          </p:nvPr>
        </p:nvSpPr>
        <p:spPr>
          <a:xfrm>
            <a:off x="8395971" y="3119072"/>
            <a:ext cx="662361" cy="338554"/>
          </a:xfrm>
          <a:prstGeom prst="rect">
            <a:avLst/>
          </a:prstGeom>
          <a:noFill/>
        </p:spPr>
        <p:txBody>
          <a:bodyPr wrap="none" rtlCol="0">
            <a:spAutoFit/>
          </a:bodyPr>
          <a:lstStyle/>
          <a:p>
            <a:r>
              <a:rPr lang="en-US" sz="1600" b="1" i="1" dirty="0" smtClean="0"/>
              <a:t>EPC </a:t>
            </a:r>
          </a:p>
        </p:txBody>
      </p:sp>
    </p:spTree>
    <p:extLst>
      <p:ext uri="{BB962C8B-B14F-4D97-AF65-F5344CB8AC3E}">
        <p14:creationId xmlns:p14="http://schemas.microsoft.com/office/powerpoint/2010/main" val="423888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
            </a:r>
            <a:br>
              <a:rPr lang="en-US" dirty="0" smtClean="0"/>
            </a:br>
            <a:r>
              <a:rPr lang="en-US" dirty="0" smtClean="0"/>
              <a:t>Access to SOFTWARE AG‘s QMS</a:t>
            </a:r>
            <a:endParaRPr lang="en-US" dirty="0"/>
          </a:p>
        </p:txBody>
      </p:sp>
      <p:sp>
        <p:nvSpPr>
          <p:cNvPr id="4" name="Fußzeilenplatzhalter 3"/>
          <p:cNvSpPr>
            <a:spLocks noGrp="1"/>
          </p:cNvSpPr>
          <p:nvPr>
            <p:ph type="ftr" sz="quarter" idx="10"/>
            <p:custDataLst>
              <p:tags r:id="rId2"/>
            </p:custDataLst>
          </p:nvPr>
        </p:nvSpPr>
        <p:spPr/>
        <p:txBody>
          <a:bodyPr/>
          <a:lstStyle/>
          <a:p>
            <a:pPr>
              <a:defRPr/>
            </a:pPr>
            <a:r>
              <a:rPr lang="en-US" smtClean="0"/>
              <a:t>© 2018 Software AG. All rights reserved. For internal use only</a:t>
            </a:r>
            <a:endParaRPr lang="en-US" dirty="0"/>
          </a:p>
        </p:txBody>
      </p:sp>
      <p:sp>
        <p:nvSpPr>
          <p:cNvPr id="6" name="Round Diagonal Corner Rectangle 54"/>
          <p:cNvSpPr>
            <a:spLocks/>
          </p:cNvSpPr>
          <p:nvPr>
            <p:custDataLst>
              <p:tags r:id="rId3"/>
            </p:custDataLst>
          </p:nvPr>
        </p:nvSpPr>
        <p:spPr>
          <a:xfrm>
            <a:off x="421475" y="1261642"/>
            <a:ext cx="2427058" cy="3102014"/>
          </a:xfrm>
          <a:prstGeom prst="round2DiagRect">
            <a:avLst>
              <a:gd name="adj1" fmla="val 2605"/>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46304" tIns="164592"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2400" b="1" i="1" kern="0" dirty="0">
                <a:solidFill>
                  <a:schemeClr val="tx2">
                    <a:lumMod val="75000"/>
                  </a:schemeClr>
                </a:solidFill>
                <a:latin typeface="Arial"/>
              </a:rPr>
              <a:t>Our QMS is accessible via</a:t>
            </a:r>
            <a:r>
              <a:rPr lang="en-US" sz="2400" b="1" kern="0" dirty="0">
                <a:solidFill>
                  <a:schemeClr val="tx2">
                    <a:lumMod val="75000"/>
                  </a:schemeClr>
                </a:solidFill>
                <a:latin typeface="Arial"/>
              </a:rPr>
              <a:t>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smtClean="0">
              <a:ln>
                <a:noFill/>
              </a:ln>
              <a:solidFill>
                <a:schemeClr val="dk1"/>
              </a:solidFill>
              <a:effectLst/>
              <a:uLnTx/>
              <a:uFillTx/>
              <a:latin typeface="Arial"/>
            </a:endParaRPr>
          </a:p>
        </p:txBody>
      </p:sp>
      <p:sp>
        <p:nvSpPr>
          <p:cNvPr id="7" name="Round Diagonal Corner Rectangle 55"/>
          <p:cNvSpPr>
            <a:spLocks/>
          </p:cNvSpPr>
          <p:nvPr>
            <p:custDataLst>
              <p:tags r:id="rId4"/>
            </p:custDataLst>
          </p:nvPr>
        </p:nvSpPr>
        <p:spPr>
          <a:xfrm>
            <a:off x="3114757" y="1268210"/>
            <a:ext cx="5774597" cy="1428699"/>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401888" algn="l"/>
              </a:tabLst>
              <a:defRPr/>
            </a:pPr>
            <a:r>
              <a:rPr lang="en-US" sz="2000" b="1" kern="0" dirty="0" smtClean="0">
                <a:solidFill>
                  <a:schemeClr val="tx2">
                    <a:lumMod val="75000"/>
                  </a:schemeClr>
                </a:solidFill>
                <a:latin typeface="Arial"/>
              </a:rPr>
              <a:t>… the ‘QMS System’ quick link on the intranet</a:t>
            </a:r>
          </a:p>
          <a:p>
            <a:pPr marL="0" marR="0" lvl="0" indent="0" defTabSz="914400" eaLnBrk="1" fontAlgn="base" latinLnBrk="0" hangingPunct="1">
              <a:lnSpc>
                <a:spcPct val="100000"/>
              </a:lnSpc>
              <a:spcBef>
                <a:spcPct val="0"/>
              </a:spcBef>
              <a:spcAft>
                <a:spcPct val="0"/>
              </a:spcAft>
              <a:buClrTx/>
              <a:buSzTx/>
              <a:buFontTx/>
              <a:buNone/>
              <a:tabLst>
                <a:tab pos="2401888" algn="l"/>
              </a:tabLst>
              <a:defRPr/>
            </a:pPr>
            <a:endParaRPr lang="en-US" sz="2000" b="1" kern="0" dirty="0" smtClean="0">
              <a:solidFill>
                <a:schemeClr val="tx2">
                  <a:lumMod val="75000"/>
                </a:schemeClr>
              </a:solidFill>
              <a:latin typeface="Arial"/>
            </a:endParaRPr>
          </a:p>
          <a:p>
            <a:pPr lvl="0" defTabSz="914400" fontAlgn="base">
              <a:spcBef>
                <a:spcPct val="0"/>
              </a:spcBef>
              <a:spcAft>
                <a:spcPct val="0"/>
              </a:spcAft>
              <a:tabLst>
                <a:tab pos="2401888" algn="l"/>
              </a:tabLst>
              <a:defRPr/>
            </a:pPr>
            <a:r>
              <a:rPr lang="en-US" sz="1800" dirty="0">
                <a:hlinkClick r:id="rId8"/>
              </a:rPr>
              <a:t>http://intranet.eur.ad.sag/dach/default.asp</a:t>
            </a: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
        <p:nvSpPr>
          <p:cNvPr id="8" name="Round Diagonal Corner Rectangle 56"/>
          <p:cNvSpPr>
            <a:spLocks/>
          </p:cNvSpPr>
          <p:nvPr>
            <p:custDataLst>
              <p:tags r:id="rId5"/>
            </p:custDataLst>
          </p:nvPr>
        </p:nvSpPr>
        <p:spPr>
          <a:xfrm>
            <a:off x="3126332" y="2908530"/>
            <a:ext cx="5763022" cy="1428699"/>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tab pos="2632075" algn="l"/>
              </a:tabLst>
              <a:defRPr/>
            </a:pPr>
            <a:endParaRPr lang="en-US" sz="1800" b="1" kern="0" dirty="0" smtClean="0">
              <a:solidFill>
                <a:schemeClr val="tx2">
                  <a:lumMod val="75000"/>
                </a:schemeClr>
              </a:solidFill>
              <a:latin typeface="Arial"/>
            </a:endParaRPr>
          </a:p>
          <a:p>
            <a:pPr marL="0" marR="0" lvl="0" indent="0" defTabSz="914400" eaLnBrk="1" fontAlgn="base" latinLnBrk="0" hangingPunct="1">
              <a:lnSpc>
                <a:spcPct val="100000"/>
              </a:lnSpc>
              <a:spcBef>
                <a:spcPct val="0"/>
              </a:spcBef>
              <a:spcAft>
                <a:spcPct val="0"/>
              </a:spcAft>
              <a:buClrTx/>
              <a:buSzTx/>
              <a:buFontTx/>
              <a:buNone/>
              <a:tabLst>
                <a:tab pos="2632075" algn="l"/>
              </a:tabLst>
              <a:defRPr/>
            </a:pPr>
            <a:endParaRPr lang="en-US" sz="2000" b="1" kern="0" dirty="0" smtClean="0">
              <a:solidFill>
                <a:schemeClr val="tx2">
                  <a:lumMod val="75000"/>
                </a:schemeClr>
              </a:solidFill>
              <a:latin typeface="Arial"/>
            </a:endParaRPr>
          </a:p>
          <a:p>
            <a:pPr marL="0" marR="0" lvl="0" indent="0" defTabSz="914400" eaLnBrk="1" fontAlgn="base" latinLnBrk="0" hangingPunct="1">
              <a:lnSpc>
                <a:spcPct val="100000"/>
              </a:lnSpc>
              <a:spcBef>
                <a:spcPct val="0"/>
              </a:spcBef>
              <a:spcAft>
                <a:spcPct val="0"/>
              </a:spcAft>
              <a:buClrTx/>
              <a:buSzTx/>
              <a:buFontTx/>
              <a:buNone/>
              <a:tabLst>
                <a:tab pos="2632075" algn="l"/>
              </a:tabLst>
              <a:defRPr/>
            </a:pPr>
            <a:r>
              <a:rPr lang="en-US" sz="2000" b="1" kern="0" dirty="0" smtClean="0">
                <a:solidFill>
                  <a:schemeClr val="tx2">
                    <a:lumMod val="75000"/>
                  </a:schemeClr>
                </a:solidFill>
                <a:latin typeface="Arial"/>
              </a:rPr>
              <a:t>… SAG’s process landscape in ARIS</a:t>
            </a:r>
          </a:p>
          <a:p>
            <a:pPr marL="0" marR="0" lvl="0" indent="0" defTabSz="914400" eaLnBrk="1" fontAlgn="base" latinLnBrk="0" hangingPunct="1">
              <a:lnSpc>
                <a:spcPct val="100000"/>
              </a:lnSpc>
              <a:spcBef>
                <a:spcPct val="0"/>
              </a:spcBef>
              <a:spcAft>
                <a:spcPct val="0"/>
              </a:spcAft>
              <a:buClrTx/>
              <a:buSzTx/>
              <a:buFontTx/>
              <a:buNone/>
              <a:tabLst>
                <a:tab pos="2632075" algn="l"/>
              </a:tabLst>
              <a:defRPr/>
            </a:pPr>
            <a:endParaRPr lang="en-US" sz="1800" b="1" kern="0" dirty="0" smtClean="0">
              <a:solidFill>
                <a:schemeClr val="tx2">
                  <a:lumMod val="75000"/>
                </a:schemeClr>
              </a:solidFill>
              <a:latin typeface="Arial"/>
            </a:endParaRPr>
          </a:p>
          <a:p>
            <a:pPr lvl="0" defTabSz="914400" fontAlgn="base">
              <a:spcBef>
                <a:spcPct val="0"/>
              </a:spcBef>
              <a:spcAft>
                <a:spcPct val="0"/>
              </a:spcAft>
              <a:tabLst>
                <a:tab pos="2632075" algn="l"/>
              </a:tabLst>
              <a:defRPr/>
            </a:pPr>
            <a:r>
              <a:rPr lang="en-US" sz="1600" kern="0" dirty="0">
                <a:solidFill>
                  <a:schemeClr val="tx2">
                    <a:lumMod val="75000"/>
                  </a:schemeClr>
                </a:solidFill>
                <a:hlinkClick r:id="rId9"/>
              </a:rPr>
              <a:t>https://processexcellence.eur.ad.sag/#default/item/c.chain.P_MGMSYS.LeKYwHedEd8n7QBQVqcDXw.-</a:t>
            </a:r>
            <a:r>
              <a:rPr lang="en-US" sz="1600" kern="0" dirty="0" smtClean="0">
                <a:solidFill>
                  <a:schemeClr val="tx2">
                    <a:lumMod val="75000"/>
                  </a:schemeClr>
                </a:solidFill>
                <a:hlinkClick r:id="rId9"/>
              </a:rPr>
              <a:t>1</a:t>
            </a:r>
            <a:r>
              <a:rPr lang="en-US" sz="1600" kern="0" dirty="0" smtClean="0">
                <a:solidFill>
                  <a:schemeClr val="tx2">
                    <a:lumMod val="75000"/>
                  </a:schemeClr>
                </a:solidFill>
              </a:rPr>
              <a:t> </a:t>
            </a:r>
          </a:p>
          <a:p>
            <a:pPr marL="0" marR="0" lvl="0" indent="0" defTabSz="914400" eaLnBrk="1" fontAlgn="base" latinLnBrk="0" hangingPunct="1">
              <a:lnSpc>
                <a:spcPct val="100000"/>
              </a:lnSpc>
              <a:spcBef>
                <a:spcPct val="0"/>
              </a:spcBef>
              <a:spcAft>
                <a:spcPct val="0"/>
              </a:spcAft>
              <a:buClrTx/>
              <a:buSzTx/>
              <a:buFontTx/>
              <a:buNone/>
              <a:tabLst>
                <a:tab pos="2632075" algn="l"/>
              </a:tabLst>
              <a:defRPr/>
            </a:pP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a:p>
            <a:pPr marL="0" marR="0" lvl="0" indent="0" defTabSz="914400" eaLnBrk="1" fontAlgn="base" latinLnBrk="0" hangingPunct="1">
              <a:lnSpc>
                <a:spcPct val="100000"/>
              </a:lnSpc>
              <a:spcBef>
                <a:spcPct val="0"/>
              </a:spcBef>
              <a:spcAft>
                <a:spcPct val="0"/>
              </a:spcAft>
              <a:buClrTx/>
              <a:buSzTx/>
              <a:buFontTx/>
              <a:buNone/>
              <a:tabLst>
                <a:tab pos="2632075" algn="l"/>
              </a:tabLst>
              <a:defRPr/>
            </a:pPr>
            <a:endParaRPr kumimoji="0" lang="en-US" sz="1800" b="1" i="0" u="none" strike="noStrike" kern="0" cap="none" spc="0" normalizeH="0" baseline="0" noProof="0" dirty="0" smtClean="0">
              <a:ln>
                <a:noFill/>
              </a:ln>
              <a:solidFill>
                <a:schemeClr val="tx2">
                  <a:lumMod val="75000"/>
                </a:schemeClr>
              </a:solidFill>
              <a:effectLst/>
              <a:uLnTx/>
              <a:uFillTx/>
              <a:latin typeface="Arial"/>
            </a:endParaRPr>
          </a:p>
        </p:txBody>
      </p:sp>
    </p:spTree>
    <p:extLst>
      <p:ext uri="{BB962C8B-B14F-4D97-AF65-F5344CB8AC3E}">
        <p14:creationId xmlns:p14="http://schemas.microsoft.com/office/powerpoint/2010/main" val="246047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55"/>
          <p:cNvSpPr>
            <a:spLocks/>
          </p:cNvSpPr>
          <p:nvPr>
            <p:custDataLst>
              <p:tags r:id="rId1"/>
            </p:custDataLst>
          </p:nvPr>
        </p:nvSpPr>
        <p:spPr>
          <a:xfrm>
            <a:off x="716978" y="1320193"/>
            <a:ext cx="2854357" cy="2604861"/>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defTabSz="914400" fontAlgn="base">
              <a:spcBef>
                <a:spcPct val="0"/>
              </a:spcBef>
              <a:spcAft>
                <a:spcPct val="0"/>
              </a:spcAft>
              <a:tabLst>
                <a:tab pos="2401888" algn="l"/>
              </a:tabLst>
              <a:defRPr/>
            </a:pPr>
            <a:r>
              <a:rPr lang="en-US" sz="1800" b="1" kern="0" dirty="0" smtClean="0">
                <a:solidFill>
                  <a:schemeClr val="tx2">
                    <a:lumMod val="75000"/>
                  </a:schemeClr>
                </a:solidFill>
                <a:latin typeface="Arial"/>
              </a:rPr>
              <a:t> </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defTabSz="914400" fontAlgn="base">
              <a:spcBef>
                <a:spcPct val="0"/>
              </a:spcBef>
              <a:spcAft>
                <a:spcPct val="0"/>
              </a:spcAft>
              <a:tabLst>
                <a:tab pos="2401888" algn="l"/>
              </a:tabLst>
              <a:defRPr/>
            </a:pPr>
            <a:r>
              <a:rPr lang="en-US" sz="1700" b="1" dirty="0" smtClean="0">
                <a:solidFill>
                  <a:schemeClr val="tx2"/>
                </a:solidFill>
              </a:rPr>
              <a:t>This symbol shows you that you can drill-down to more detailed processes</a:t>
            </a:r>
            <a:r>
              <a:rPr lang="en-US" sz="1700" b="1" dirty="0" smtClean="0"/>
              <a:t>. </a:t>
            </a:r>
          </a:p>
          <a:p>
            <a:pPr defTabSz="914400" fontAlgn="base">
              <a:spcBef>
                <a:spcPct val="0"/>
              </a:spcBef>
              <a:spcAft>
                <a:spcPct val="0"/>
              </a:spcAft>
              <a:tabLst>
                <a:tab pos="2401888" algn="l"/>
              </a:tabLst>
              <a:defRPr/>
            </a:pPr>
            <a:r>
              <a:rPr lang="en-US" sz="1700" b="1" dirty="0" smtClean="0">
                <a:solidFill>
                  <a:schemeClr val="tx2"/>
                </a:solidFill>
              </a:rPr>
              <a:t>-&gt; </a:t>
            </a:r>
            <a:r>
              <a:rPr lang="en-US" sz="1700" b="1" i="1" dirty="0" smtClean="0">
                <a:solidFill>
                  <a:srgbClr val="FF0000"/>
                </a:solidFill>
              </a:rPr>
              <a:t>Click it</a:t>
            </a:r>
            <a:r>
              <a:rPr lang="en-US" sz="1700" b="1" dirty="0" smtClean="0">
                <a:solidFill>
                  <a:schemeClr val="tx2"/>
                </a:solidFill>
              </a:rPr>
              <a:t> to navigate to the next level.</a:t>
            </a:r>
          </a:p>
          <a:p>
            <a:pPr defTabSz="914400" fontAlgn="base">
              <a:spcBef>
                <a:spcPct val="0"/>
              </a:spcBef>
              <a:spcAft>
                <a:spcPct val="0"/>
              </a:spcAft>
              <a:tabLst>
                <a:tab pos="2401888" algn="l"/>
              </a:tabLst>
              <a:defRPr/>
            </a:pPr>
            <a:endParaRPr lang="en-US" sz="1800" b="1" kern="0" dirty="0" smtClean="0">
              <a:solidFill>
                <a:schemeClr val="tx2">
                  <a:lumMod val="75000"/>
                </a:schemeClr>
              </a:solidFill>
              <a:latin typeface="Arial"/>
            </a:endParaRPr>
          </a:p>
          <a:p>
            <a:pPr lvl="0" defTabSz="914400" fontAlgn="base">
              <a:spcBef>
                <a:spcPct val="0"/>
              </a:spcBef>
              <a:spcAft>
                <a:spcPct val="0"/>
              </a:spcAft>
              <a:tabLst>
                <a:tab pos="2401888" algn="l"/>
              </a:tabLst>
              <a:defRPr/>
            </a:pPr>
            <a:endParaRPr lang="en-US" sz="1800" b="1" kern="0" dirty="0">
              <a:solidFill>
                <a:schemeClr val="tx2">
                  <a:lumMod val="75000"/>
                </a:schemeClr>
              </a:solidFill>
              <a:latin typeface="Arial"/>
            </a:endParaRPr>
          </a:p>
        </p:txBody>
      </p:sp>
      <p:sp>
        <p:nvSpPr>
          <p:cNvPr id="4" name="Titel 3"/>
          <p:cNvSpPr>
            <a:spLocks noGrp="1"/>
          </p:cNvSpPr>
          <p:nvPr>
            <p:ph type="title"/>
            <p:custDataLst>
              <p:tags r:id="rId2"/>
            </p:custDataLst>
          </p:nvPr>
        </p:nvSpPr>
        <p:spPr/>
        <p:txBody>
          <a:bodyPr/>
          <a:lstStyle/>
          <a:p>
            <a:r>
              <a:rPr lang="en-US" dirty="0" smtClean="0"/>
              <a:t>Software AG’s</a:t>
            </a:r>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3" name="Text Placeholder 2"/>
          <p:cNvSpPr>
            <a:spLocks noGrp="1"/>
          </p:cNvSpPr>
          <p:nvPr>
            <p:ph type="body" sz="quarter" idx="13"/>
            <p:custDataLst>
              <p:tags r:id="rId4"/>
            </p:custDataLst>
          </p:nvPr>
        </p:nvSpPr>
        <p:spPr/>
        <p:txBody>
          <a:bodyPr/>
          <a:lstStyle/>
          <a:p>
            <a:r>
              <a:rPr lang="en-US" dirty="0"/>
              <a:t>Process Landscape</a:t>
            </a:r>
          </a:p>
        </p:txBody>
      </p:sp>
      <p:pic>
        <p:nvPicPr>
          <p:cNvPr id="1026" name="Picture 2"/>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a:stretch>
            <a:fillRect/>
          </a:stretch>
        </p:blipFill>
        <p:spPr bwMode="auto">
          <a:xfrm>
            <a:off x="3725461" y="1052049"/>
            <a:ext cx="5038976" cy="367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874575" y="1392827"/>
            <a:ext cx="400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a:grpSpLocks/>
          </p:cNvGrpSpPr>
          <p:nvPr>
            <p:custDataLst>
              <p:tags r:id="rId7"/>
            </p:custDataLst>
          </p:nvPr>
        </p:nvGrpSpPr>
        <p:grpSpPr>
          <a:xfrm>
            <a:off x="7898816" y="129470"/>
            <a:ext cx="865621" cy="544810"/>
            <a:chOff x="1799941" y="1131889"/>
            <a:chExt cx="5544120" cy="3493289"/>
          </a:xfrm>
        </p:grpSpPr>
        <p:sp>
          <p:nvSpPr>
            <p:cNvPr id="10" name="Gleichschenkliges Dreieck 1"/>
            <p:cNvSpPr>
              <a:spLocks noChangeAspect="1"/>
            </p:cNvSpPr>
            <p:nvPr/>
          </p:nvSpPr>
          <p:spPr>
            <a:xfrm>
              <a:off x="3935629" y="1131889"/>
              <a:ext cx="1272743" cy="805409"/>
            </a:xfrm>
            <a:custGeom>
              <a:avLst/>
              <a:gdLst/>
              <a:ahLst/>
              <a:cxnLst/>
              <a:rect l="l" t="t" r="r" b="b"/>
              <a:pathLst>
                <a:path w="1389181" h="879094">
                  <a:moveTo>
                    <a:pt x="694590" y="0"/>
                  </a:moveTo>
                  <a:lnTo>
                    <a:pt x="1389181" y="879094"/>
                  </a:lnTo>
                  <a:lnTo>
                    <a:pt x="0" y="879094"/>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dirty="0" smtClean="0">
                <a:solidFill>
                  <a:schemeClr val="bg1"/>
                </a:solidFill>
              </a:endParaRPr>
            </a:p>
          </p:txBody>
        </p:sp>
        <p:sp>
          <p:nvSpPr>
            <p:cNvPr id="11" name="Gleichschenkliges Dreieck 1"/>
            <p:cNvSpPr>
              <a:spLocks noChangeAspect="1"/>
            </p:cNvSpPr>
            <p:nvPr/>
          </p:nvSpPr>
          <p:spPr>
            <a:xfrm>
              <a:off x="3384107" y="1937298"/>
              <a:ext cx="2375787" cy="689876"/>
            </a:xfrm>
            <a:custGeom>
              <a:avLst/>
              <a:gdLst/>
              <a:ahLst/>
              <a:cxnLst/>
              <a:rect l="l" t="t" r="r" b="b"/>
              <a:pathLst>
                <a:path w="2777421" h="806499">
                  <a:moveTo>
                    <a:pt x="637231" y="0"/>
                  </a:moveTo>
                  <a:lnTo>
                    <a:pt x="2140189" y="0"/>
                  </a:lnTo>
                  <a:lnTo>
                    <a:pt x="2777421" y="806499"/>
                  </a:lnTo>
                  <a:lnTo>
                    <a:pt x="0" y="806499"/>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sp>
          <p:nvSpPr>
            <p:cNvPr id="12" name="Gleichschenkliges Dreieck 1"/>
            <p:cNvSpPr>
              <a:spLocks noChangeAspect="1"/>
            </p:cNvSpPr>
            <p:nvPr/>
          </p:nvSpPr>
          <p:spPr>
            <a:xfrm>
              <a:off x="2860868" y="2627174"/>
              <a:ext cx="3422265" cy="662574"/>
            </a:xfrm>
            <a:custGeom>
              <a:avLst/>
              <a:gdLst/>
              <a:ahLst/>
              <a:cxnLst/>
              <a:rect l="l" t="t" r="r" b="b"/>
              <a:pathLst>
                <a:path w="4165661" h="806499">
                  <a:moveTo>
                    <a:pt x="637231" y="0"/>
                  </a:moveTo>
                  <a:lnTo>
                    <a:pt x="3528429" y="0"/>
                  </a:lnTo>
                  <a:lnTo>
                    <a:pt x="4165661" y="806499"/>
                  </a:lnTo>
                  <a:lnTo>
                    <a:pt x="0" y="80649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sp>
          <p:nvSpPr>
            <p:cNvPr id="13" name="Gleichschenkliges Dreieck 1"/>
            <p:cNvSpPr>
              <a:spLocks noChangeAspect="1"/>
            </p:cNvSpPr>
            <p:nvPr/>
          </p:nvSpPr>
          <p:spPr>
            <a:xfrm>
              <a:off x="2351771" y="3289747"/>
              <a:ext cx="4440460" cy="644813"/>
            </a:xfrm>
            <a:custGeom>
              <a:avLst/>
              <a:gdLst/>
              <a:ahLst/>
              <a:cxnLst/>
              <a:rect l="l" t="t" r="r" b="b"/>
              <a:pathLst>
                <a:path w="5553902" h="806499">
                  <a:moveTo>
                    <a:pt x="637232" y="0"/>
                  </a:moveTo>
                  <a:lnTo>
                    <a:pt x="4916671" y="0"/>
                  </a:lnTo>
                  <a:lnTo>
                    <a:pt x="5553902" y="806499"/>
                  </a:lnTo>
                  <a:lnTo>
                    <a:pt x="0" y="8064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sp>
          <p:nvSpPr>
            <p:cNvPr id="14" name="Gleichschenkliges Dreieck 1"/>
            <p:cNvSpPr>
              <a:spLocks noChangeAspect="1"/>
            </p:cNvSpPr>
            <p:nvPr/>
          </p:nvSpPr>
          <p:spPr>
            <a:xfrm>
              <a:off x="1799941" y="3934561"/>
              <a:ext cx="5544120" cy="690617"/>
            </a:xfrm>
            <a:custGeom>
              <a:avLst/>
              <a:gdLst/>
              <a:ahLst/>
              <a:cxnLst/>
              <a:rect l="l" t="t" r="r" b="b"/>
              <a:pathLst>
                <a:path w="7056784" h="879046">
                  <a:moveTo>
                    <a:pt x="694552" y="0"/>
                  </a:moveTo>
                  <a:lnTo>
                    <a:pt x="6362232" y="0"/>
                  </a:lnTo>
                  <a:lnTo>
                    <a:pt x="7056784" y="879046"/>
                  </a:lnTo>
                  <a:lnTo>
                    <a:pt x="0" y="87904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grpSp>
    </p:spTree>
    <p:extLst>
      <p:ext uri="{BB962C8B-B14F-4D97-AF65-F5344CB8AC3E}">
        <p14:creationId xmlns:p14="http://schemas.microsoft.com/office/powerpoint/2010/main" val="31612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a:xfrm>
            <a:off x="418571" y="431800"/>
            <a:ext cx="8239125" cy="328083"/>
          </a:xfrm>
        </p:spPr>
        <p:txBody>
          <a:bodyPr/>
          <a:lstStyle/>
          <a:p>
            <a:r>
              <a:rPr lang="en-US" sz="2200" dirty="0" smtClean="0"/>
              <a:t>Dis</a:t>
            </a:r>
            <a:r>
              <a:rPr lang="en-US" sz="2200" dirty="0"/>
              <a:t>cuss</a:t>
            </a:r>
            <a:r>
              <a:rPr lang="en-US" sz="2200" dirty="0" smtClean="0"/>
              <a:t>ion</a:t>
            </a:r>
            <a:endParaRPr lang="en-US" sz="2200" dirty="0"/>
          </a:p>
        </p:txBody>
      </p:sp>
      <p:sp>
        <p:nvSpPr>
          <p:cNvPr id="3" name="Footer Placeholder 2"/>
          <p:cNvSpPr>
            <a:spLocks noGrp="1"/>
          </p:cNvSpPr>
          <p:nvPr>
            <p:ph type="ftr" sz="quarter" idx="11"/>
            <p:custDataLst>
              <p:tags r:id="rId2"/>
            </p:custDataLst>
          </p:nvPr>
        </p:nvSpPr>
        <p:spPr/>
        <p:txBody>
          <a:bodyPr/>
          <a:lstStyle/>
          <a:p>
            <a:r>
              <a:rPr lang="en-US" smtClean="0"/>
              <a:t>© 2018 Software AG. All rights reserved. For internal use only</a:t>
            </a:r>
            <a:endParaRPr lang="en-US" dirty="0"/>
          </a:p>
        </p:txBody>
      </p:sp>
      <p:sp>
        <p:nvSpPr>
          <p:cNvPr id="6" name="Round Diagonal Corner Rectangle 56"/>
          <p:cNvSpPr>
            <a:spLocks/>
          </p:cNvSpPr>
          <p:nvPr>
            <p:custDataLst>
              <p:tags r:id="rId3"/>
            </p:custDataLst>
          </p:nvPr>
        </p:nvSpPr>
        <p:spPr>
          <a:xfrm>
            <a:off x="2818036" y="1371499"/>
            <a:ext cx="6082896" cy="2468587"/>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r>
              <a:rPr lang="en-US" sz="2200" b="1" dirty="0">
                <a:solidFill>
                  <a:schemeClr val="tx2"/>
                </a:solidFill>
              </a:rPr>
              <a:t>Why do we need a QMS?</a:t>
            </a:r>
          </a:p>
          <a:p>
            <a:endParaRPr lang="en-US" sz="2200" b="1" dirty="0">
              <a:solidFill>
                <a:schemeClr val="tx2"/>
              </a:solidFill>
            </a:endParaRPr>
          </a:p>
          <a:p>
            <a:pPr lvl="1"/>
            <a:r>
              <a:rPr lang="en-US" sz="2200" b="1" dirty="0">
                <a:solidFill>
                  <a:schemeClr val="tx2"/>
                </a:solidFill>
              </a:rPr>
              <a:t>Is not the intranet the place to find all information we need for our daily work?</a:t>
            </a:r>
          </a:p>
        </p:txBody>
      </p:sp>
      <p:pic>
        <p:nvPicPr>
          <p:cNvPr id="10" name="Grafik 9"/>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466786" y="1496521"/>
            <a:ext cx="2218542" cy="2218542"/>
          </a:xfrm>
          <a:prstGeom prst="rect">
            <a:avLst/>
          </a:prstGeom>
        </p:spPr>
      </p:pic>
    </p:spTree>
    <p:extLst>
      <p:ext uri="{BB962C8B-B14F-4D97-AF65-F5344CB8AC3E}">
        <p14:creationId xmlns:p14="http://schemas.microsoft.com/office/powerpoint/2010/main" val="1274491004"/>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7"/>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5"/>
            </p:custDataLst>
          </p:nvPr>
        </p:nvSpPr>
        <p:spPr>
          <a:xfrm>
            <a:off x="881542" y="2941376"/>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are the roles of the QMS?</a:t>
            </a:r>
            <a:endParaRPr lang="de-DE" sz="1300" dirty="0">
              <a:solidFill>
                <a:schemeClr val="tx1"/>
              </a:solidFill>
            </a:endParaRPr>
          </a:p>
        </p:txBody>
      </p:sp>
      <p:sp>
        <p:nvSpPr>
          <p:cNvPr id="43" name="Diagonal liegende Ecken des Rechtecks abrunden 42"/>
          <p:cNvSpPr/>
          <p:nvPr>
            <p:custDataLst>
              <p:tags r:id="rId26"/>
            </p:custDataLst>
          </p:nvPr>
        </p:nvSpPr>
        <p:spPr>
          <a:xfrm>
            <a:off x="466308" y="2941376"/>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36</a:t>
            </a:r>
            <a:endParaRPr lang="de-DE" sz="1300" dirty="0">
              <a:solidFill>
                <a:schemeClr val="tx1"/>
              </a:solidFill>
            </a:endParaRPr>
          </a:p>
        </p:txBody>
      </p:sp>
      <p:sp>
        <p:nvSpPr>
          <p:cNvPr id="45" name="Rechteck 44"/>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29"/>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2"/>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5"/>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tags r:id="rId2"/>
    </p:custDataLst>
    <p:extLst>
      <p:ext uri="{BB962C8B-B14F-4D97-AF65-F5344CB8AC3E}">
        <p14:creationId xmlns:p14="http://schemas.microsoft.com/office/powerpoint/2010/main" val="6192726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custDataLst>
              <p:tags r:id="rId1"/>
            </p:custDataLst>
          </p:nvPr>
        </p:nvSpPr>
        <p:spPr/>
        <p:txBody>
          <a:bodyPr/>
          <a:lstStyle/>
          <a:p>
            <a:r>
              <a:rPr lang="en-US" smtClean="0"/>
              <a:t>© 2018 Software AG. All rights reserved. For internal use only</a:t>
            </a:r>
            <a:endParaRPr lang="en-US" dirty="0" smtClean="0"/>
          </a:p>
        </p:txBody>
      </p:sp>
      <p:sp>
        <p:nvSpPr>
          <p:cNvPr id="2" name="Titel 1"/>
          <p:cNvSpPr>
            <a:spLocks noGrp="1"/>
          </p:cNvSpPr>
          <p:nvPr>
            <p:ph type="title"/>
            <p:custDataLst>
              <p:tags r:id="rId2"/>
            </p:custDataLst>
          </p:nvPr>
        </p:nvSpPr>
        <p:spPr/>
        <p:txBody>
          <a:bodyPr/>
          <a:lstStyle/>
          <a:p>
            <a:r>
              <a:rPr lang="en-US" dirty="0" smtClean="0"/>
              <a:t>QM Related Roles</a:t>
            </a:r>
            <a:endParaRPr lang="en-US" dirty="0"/>
          </a:p>
        </p:txBody>
      </p:sp>
      <p:sp>
        <p:nvSpPr>
          <p:cNvPr id="3" name="Text Placeholder 2"/>
          <p:cNvSpPr>
            <a:spLocks noGrp="1"/>
          </p:cNvSpPr>
          <p:nvPr>
            <p:ph type="subTitle" idx="1"/>
            <p:custDataLst>
              <p:tags r:id="rId3"/>
            </p:custDataLst>
          </p:nvPr>
        </p:nvSpPr>
        <p:spPr/>
        <p:txBody>
          <a:bodyPr/>
          <a:lstStyle/>
          <a:p>
            <a:endParaRPr lang="en-US" dirty="0"/>
          </a:p>
        </p:txBody>
      </p:sp>
    </p:spTree>
    <p:extLst>
      <p:ext uri="{BB962C8B-B14F-4D97-AF65-F5344CB8AC3E}">
        <p14:creationId xmlns:p14="http://schemas.microsoft.com/office/powerpoint/2010/main" val="1626442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pPr lvl="0"/>
            <a:r>
              <a:rPr lang="en-US" dirty="0"/>
              <a:t>QM Related Roles</a:t>
            </a:r>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9" name="Text Placeholder 8"/>
          <p:cNvSpPr>
            <a:spLocks noGrp="1"/>
          </p:cNvSpPr>
          <p:nvPr>
            <p:ph type="body" sz="quarter" idx="13"/>
            <p:custDataLst>
              <p:tags r:id="rId3"/>
            </p:custDataLst>
          </p:nvPr>
        </p:nvSpPr>
        <p:spPr/>
        <p:txBody>
          <a:bodyPr/>
          <a:lstStyle/>
          <a:p>
            <a:r>
              <a:rPr lang="en-US" dirty="0"/>
              <a:t>Quality Management </a:t>
            </a:r>
            <a:r>
              <a:rPr lang="en-US" dirty="0" smtClean="0"/>
              <a:t>Responsible (QMR</a:t>
            </a:r>
            <a:r>
              <a:rPr lang="en-US" dirty="0"/>
              <a:t>)</a:t>
            </a:r>
          </a:p>
        </p:txBody>
      </p:sp>
      <p:sp>
        <p:nvSpPr>
          <p:cNvPr id="17" name="Round Diagonal Corner Rectangle 53"/>
          <p:cNvSpPr>
            <a:spLocks/>
          </p:cNvSpPr>
          <p:nvPr>
            <p:custDataLst>
              <p:tags r:id="rId4"/>
            </p:custDataLst>
          </p:nvPr>
        </p:nvSpPr>
        <p:spPr>
          <a:xfrm>
            <a:off x="402494" y="1296175"/>
            <a:ext cx="8499944" cy="2978688"/>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2" name="Gruppieren 1"/>
          <p:cNvGrpSpPr>
            <a:grpSpLocks/>
          </p:cNvGrpSpPr>
          <p:nvPr>
            <p:custDataLst>
              <p:tags r:id="rId5"/>
            </p:custDataLst>
          </p:nvPr>
        </p:nvGrpSpPr>
        <p:grpSpPr>
          <a:xfrm>
            <a:off x="478694" y="1384216"/>
            <a:ext cx="3960309" cy="835110"/>
            <a:chOff x="478694" y="1384216"/>
            <a:chExt cx="3960309" cy="835110"/>
          </a:xfrm>
        </p:grpSpPr>
        <p:sp>
          <p:nvSpPr>
            <p:cNvPr id="18" name="Round Diagonal Corner Rectangle 29"/>
            <p:cNvSpPr/>
            <p:nvPr/>
          </p:nvSpPr>
          <p:spPr>
            <a:xfrm>
              <a:off x="478694" y="1384216"/>
              <a:ext cx="3960309" cy="835110"/>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fontAlgn="base">
                <a:spcBef>
                  <a:spcPct val="0"/>
                </a:spcBef>
                <a:spcAft>
                  <a:spcPct val="0"/>
                </a:spcAft>
                <a:defRPr/>
              </a:pPr>
              <a:r>
                <a:rPr lang="en-US" sz="1200" dirty="0"/>
                <a:t>In charge of all activities related to the Quality Management </a:t>
              </a:r>
              <a:r>
                <a:rPr lang="en-US" sz="1200" dirty="0" smtClean="0"/>
                <a:t>System.</a:t>
              </a:r>
              <a:endParaRPr kumimoji="0" lang="en-US" sz="1200" b="0" i="0" u="none" strike="noStrike" kern="0" cap="none" spc="0" normalizeH="0" baseline="0" noProof="0" dirty="0" smtClean="0">
                <a:ln>
                  <a:noFill/>
                </a:ln>
                <a:solidFill>
                  <a:schemeClr val="dk1"/>
                </a:solidFill>
                <a:effectLst/>
                <a:uLnTx/>
                <a:uFillTx/>
                <a:latin typeface="Arial"/>
              </a:endParaRPr>
            </a:p>
          </p:txBody>
        </p:sp>
        <p:sp>
          <p:nvSpPr>
            <p:cNvPr id="19" name="Round Diagonal Corner Rectangle 21"/>
            <p:cNvSpPr/>
            <p:nvPr/>
          </p:nvSpPr>
          <p:spPr>
            <a:xfrm>
              <a:off x="643276" y="1533743"/>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4" name="Gruppieren 3"/>
          <p:cNvGrpSpPr>
            <a:grpSpLocks/>
          </p:cNvGrpSpPr>
          <p:nvPr>
            <p:custDataLst>
              <p:tags r:id="rId6"/>
            </p:custDataLst>
          </p:nvPr>
        </p:nvGrpSpPr>
        <p:grpSpPr>
          <a:xfrm>
            <a:off x="478694" y="2464799"/>
            <a:ext cx="3960309" cy="765512"/>
            <a:chOff x="478694" y="2464799"/>
            <a:chExt cx="3960309" cy="765512"/>
          </a:xfrm>
        </p:grpSpPr>
        <p:sp>
          <p:nvSpPr>
            <p:cNvPr id="22" name="Round Diagonal Corner Rectangle 38"/>
            <p:cNvSpPr/>
            <p:nvPr/>
          </p:nvSpPr>
          <p:spPr>
            <a:xfrm>
              <a:off x="478694" y="2464799"/>
              <a:ext cx="3960309" cy="765512"/>
            </a:xfrm>
            <a:prstGeom prst="round2DiagRect">
              <a:avLst>
                <a:gd name="adj1" fmla="val 10728"/>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smtClean="0"/>
                <a:t>Warranty of ISO 9001-conformity and other compliance demands in respect of the QMS</a:t>
              </a:r>
              <a:endParaRPr kumimoji="0" lang="en-US" sz="1200" b="1" i="1" u="none" strike="noStrike" kern="0" cap="none" spc="0" normalizeH="0" baseline="0" noProof="0" dirty="0">
                <a:ln>
                  <a:noFill/>
                </a:ln>
                <a:solidFill>
                  <a:schemeClr val="dk1"/>
                </a:solidFill>
                <a:effectLst/>
                <a:uLnTx/>
                <a:uFillTx/>
                <a:latin typeface="Arial"/>
              </a:endParaRPr>
            </a:p>
          </p:txBody>
        </p:sp>
        <p:sp>
          <p:nvSpPr>
            <p:cNvPr id="21" name="Round Diagonal Corner Rectangle 35"/>
            <p:cNvSpPr/>
            <p:nvPr/>
          </p:nvSpPr>
          <p:spPr>
            <a:xfrm>
              <a:off x="643276" y="2586389"/>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grpSp>
        <p:nvGrpSpPr>
          <p:cNvPr id="6" name="Gruppieren 5"/>
          <p:cNvGrpSpPr>
            <a:grpSpLocks/>
          </p:cNvGrpSpPr>
          <p:nvPr>
            <p:custDataLst>
              <p:tags r:id="rId7"/>
            </p:custDataLst>
          </p:nvPr>
        </p:nvGrpSpPr>
        <p:grpSpPr>
          <a:xfrm>
            <a:off x="497744" y="3449114"/>
            <a:ext cx="3960309" cy="694262"/>
            <a:chOff x="497744" y="3449114"/>
            <a:chExt cx="3960309" cy="694262"/>
          </a:xfrm>
        </p:grpSpPr>
        <p:sp>
          <p:nvSpPr>
            <p:cNvPr id="26" name="Round Diagonal Corner Rectangle 48"/>
            <p:cNvSpPr/>
            <p:nvPr/>
          </p:nvSpPr>
          <p:spPr>
            <a:xfrm>
              <a:off x="497744" y="3449114"/>
              <a:ext cx="3960309" cy="694262"/>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30238" lvl="0" defTabSz="914400">
                <a:defRPr/>
              </a:pPr>
              <a:r>
                <a:rPr lang="en-US" sz="1200" dirty="0" smtClean="0"/>
                <a:t>Respective continuous training programs &amp; also quality motivation</a:t>
              </a:r>
              <a:endParaRPr kumimoji="0" lang="en-US" sz="1200" b="0" i="0" u="none" strike="noStrike" kern="0" cap="none" spc="0" normalizeH="0" baseline="0" noProof="0" dirty="0">
                <a:ln>
                  <a:noFill/>
                </a:ln>
                <a:solidFill>
                  <a:schemeClr val="dk1"/>
                </a:solidFill>
                <a:effectLst/>
                <a:uLnTx/>
                <a:uFillTx/>
                <a:latin typeface="Arial"/>
              </a:endParaRPr>
            </a:p>
          </p:txBody>
        </p:sp>
        <p:sp>
          <p:nvSpPr>
            <p:cNvPr id="23" name="Round Diagonal Corner Rectangle 39"/>
            <p:cNvSpPr/>
            <p:nvPr/>
          </p:nvSpPr>
          <p:spPr>
            <a:xfrm>
              <a:off x="643276" y="3577170"/>
              <a:ext cx="505830" cy="438150"/>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grpSp>
        <p:nvGrpSpPr>
          <p:cNvPr id="8" name="Gruppieren 7"/>
          <p:cNvGrpSpPr>
            <a:grpSpLocks/>
          </p:cNvGrpSpPr>
          <p:nvPr>
            <p:custDataLst>
              <p:tags r:id="rId8"/>
            </p:custDataLst>
          </p:nvPr>
        </p:nvGrpSpPr>
        <p:grpSpPr>
          <a:xfrm>
            <a:off x="4581360" y="2455098"/>
            <a:ext cx="4177435" cy="775213"/>
            <a:chOff x="4581360" y="2455098"/>
            <a:chExt cx="4177435" cy="775213"/>
          </a:xfrm>
        </p:grpSpPr>
        <p:sp>
          <p:nvSpPr>
            <p:cNvPr id="34" name="Round Diagonal Corner Rectangle 48"/>
            <p:cNvSpPr/>
            <p:nvPr/>
          </p:nvSpPr>
          <p:spPr>
            <a:xfrm>
              <a:off x="4581360" y="2455098"/>
              <a:ext cx="4177435" cy="775213"/>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30238" lvl="0" defTabSz="914400">
                <a:defRPr/>
              </a:pPr>
              <a:r>
                <a:rPr lang="en-US" sz="1200" dirty="0" smtClean="0"/>
                <a:t>Publishing and announcements of new versions of the QMS</a:t>
              </a:r>
              <a:endParaRPr kumimoji="0" lang="en-US" sz="1200" b="0" i="0" u="none" strike="noStrike" kern="0" cap="none" spc="0" normalizeH="0" baseline="0" noProof="0" dirty="0">
                <a:ln>
                  <a:noFill/>
                </a:ln>
                <a:solidFill>
                  <a:schemeClr val="dk1"/>
                </a:solidFill>
                <a:effectLst/>
                <a:uLnTx/>
                <a:uFillTx/>
                <a:latin typeface="Arial"/>
              </a:endParaRPr>
            </a:p>
          </p:txBody>
        </p:sp>
        <p:sp>
          <p:nvSpPr>
            <p:cNvPr id="25" name="Round Diagonal Corner Rectangle 47"/>
            <p:cNvSpPr/>
            <p:nvPr/>
          </p:nvSpPr>
          <p:spPr>
            <a:xfrm>
              <a:off x="4699586" y="2586389"/>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5</a:t>
              </a:r>
            </a:p>
          </p:txBody>
        </p:sp>
      </p:grpSp>
      <p:grpSp>
        <p:nvGrpSpPr>
          <p:cNvPr id="7" name="Gruppieren 6"/>
          <p:cNvGrpSpPr>
            <a:grpSpLocks/>
          </p:cNvGrpSpPr>
          <p:nvPr>
            <p:custDataLst>
              <p:tags r:id="rId9"/>
            </p:custDataLst>
          </p:nvPr>
        </p:nvGrpSpPr>
        <p:grpSpPr>
          <a:xfrm>
            <a:off x="4581360" y="1385726"/>
            <a:ext cx="4184143" cy="833599"/>
            <a:chOff x="4581360" y="1385726"/>
            <a:chExt cx="4184143" cy="833599"/>
          </a:xfrm>
        </p:grpSpPr>
        <p:sp>
          <p:nvSpPr>
            <p:cNvPr id="24" name="Round Diagonal Corner Rectangle 46"/>
            <p:cNvSpPr/>
            <p:nvPr/>
          </p:nvSpPr>
          <p:spPr>
            <a:xfrm>
              <a:off x="4581360" y="1385726"/>
              <a:ext cx="4184143" cy="833599"/>
            </a:xfrm>
            <a:prstGeom prst="round2DiagRect">
              <a:avLst>
                <a:gd name="adj1" fmla="val 1013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defTabSz="914400">
                <a:defRPr/>
              </a:pPr>
              <a:r>
                <a:rPr lang="en-US" sz="1200" dirty="0" smtClean="0"/>
                <a:t>Manage the internal and external audit programs for all required audits</a:t>
              </a:r>
              <a:endParaRPr kumimoji="0" lang="en-US" sz="1200" b="1" i="1" u="none" strike="noStrike" kern="0" cap="none" spc="0" normalizeH="0" baseline="0" noProof="0" dirty="0">
                <a:ln>
                  <a:noFill/>
                </a:ln>
                <a:solidFill>
                  <a:schemeClr val="dk1"/>
                </a:solidFill>
                <a:effectLst/>
                <a:uLnTx/>
                <a:uFillTx/>
                <a:latin typeface="Arial"/>
              </a:endParaRPr>
            </a:p>
          </p:txBody>
        </p:sp>
        <p:sp>
          <p:nvSpPr>
            <p:cNvPr id="27" name="Round Diagonal Corner Rectangle 49"/>
            <p:cNvSpPr/>
            <p:nvPr/>
          </p:nvSpPr>
          <p:spPr>
            <a:xfrm>
              <a:off x="4699586" y="1533743"/>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pic>
        <p:nvPicPr>
          <p:cNvPr id="30" name="Picture 2"/>
          <p:cNvPicPr>
            <a:picLocks noChangeAspect="1" noChangeArrowheads="1"/>
          </p:cNvPicPr>
          <p:nvPr>
            <p:custDataLst>
              <p:tags r:id="rId10"/>
            </p:custDataLst>
          </p:nvPr>
        </p:nvPicPr>
        <p:blipFill>
          <a:blip r:embed="rId13">
            <a:extLst>
              <a:ext uri="{28A0092B-C50C-407E-A947-70E740481C1C}">
                <a14:useLocalDpi xmlns:a14="http://schemas.microsoft.com/office/drawing/2010/main" val="0"/>
              </a:ext>
            </a:extLst>
          </a:blip>
          <a:srcRect/>
          <a:stretch>
            <a:fillRect/>
          </a:stretch>
        </p:blipFill>
        <p:spPr bwMode="auto">
          <a:xfrm>
            <a:off x="6791543" y="625475"/>
            <a:ext cx="1868863" cy="67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30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a:t>QM Related Roles</a:t>
            </a:r>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8" name="Text Placeholder 7"/>
          <p:cNvSpPr>
            <a:spLocks noGrp="1"/>
          </p:cNvSpPr>
          <p:nvPr>
            <p:ph type="body" sz="quarter" idx="13"/>
            <p:custDataLst>
              <p:tags r:id="rId3"/>
            </p:custDataLst>
          </p:nvPr>
        </p:nvSpPr>
        <p:spPr/>
        <p:txBody>
          <a:bodyPr/>
          <a:lstStyle/>
          <a:p>
            <a:pPr lvl="0"/>
            <a:r>
              <a:rPr lang="en-US" dirty="0"/>
              <a:t>Quality </a:t>
            </a:r>
            <a:r>
              <a:rPr lang="en-US" dirty="0" smtClean="0"/>
              <a:t>Sponsor</a:t>
            </a:r>
            <a:endParaRPr lang="en-US" sz="4000" b="1" cap="none" dirty="0">
              <a:solidFill>
                <a:schemeClr val="lt2"/>
              </a:solidFill>
            </a:endParaRPr>
          </a:p>
        </p:txBody>
      </p:sp>
      <p:sp>
        <p:nvSpPr>
          <p:cNvPr id="17" name="Round Diagonal Corner Rectangle 53"/>
          <p:cNvSpPr>
            <a:spLocks/>
          </p:cNvSpPr>
          <p:nvPr>
            <p:custDataLst>
              <p:tags r:id="rId4"/>
            </p:custDataLst>
          </p:nvPr>
        </p:nvSpPr>
        <p:spPr>
          <a:xfrm>
            <a:off x="395288" y="1333413"/>
            <a:ext cx="8499944" cy="3091284"/>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4" name="Gruppieren 3"/>
          <p:cNvGrpSpPr>
            <a:grpSpLocks/>
          </p:cNvGrpSpPr>
          <p:nvPr>
            <p:custDataLst>
              <p:tags r:id="rId5"/>
            </p:custDataLst>
          </p:nvPr>
        </p:nvGrpSpPr>
        <p:grpSpPr>
          <a:xfrm>
            <a:off x="578861" y="1698689"/>
            <a:ext cx="3960309" cy="991967"/>
            <a:chOff x="578861" y="1574864"/>
            <a:chExt cx="3960309" cy="991967"/>
          </a:xfrm>
        </p:grpSpPr>
        <p:sp>
          <p:nvSpPr>
            <p:cNvPr id="18" name="Round Diagonal Corner Rectangle 29"/>
            <p:cNvSpPr/>
            <p:nvPr/>
          </p:nvSpPr>
          <p:spPr>
            <a:xfrm>
              <a:off x="578861" y="1574864"/>
              <a:ext cx="3960309" cy="991967"/>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a:t>Responsible for the Quality strategy  and  Quality Management of a process area (for example R&amp;D, Global Support, internal IT (GIS), HR....)</a:t>
              </a:r>
            </a:p>
            <a:p>
              <a:pPr marL="630238"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solidFill>
                  <a:schemeClr val="dk1"/>
                </a:solidFill>
                <a:effectLst/>
                <a:uLnTx/>
                <a:uFillTx/>
                <a:latin typeface="Arial"/>
              </a:endParaRPr>
            </a:p>
          </p:txBody>
        </p:sp>
        <p:sp>
          <p:nvSpPr>
            <p:cNvPr id="19" name="Round Diagonal Corner Rectangle 21"/>
            <p:cNvSpPr/>
            <p:nvPr/>
          </p:nvSpPr>
          <p:spPr>
            <a:xfrm>
              <a:off x="743443" y="172439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6" name="Gruppieren 5"/>
          <p:cNvGrpSpPr>
            <a:grpSpLocks/>
          </p:cNvGrpSpPr>
          <p:nvPr>
            <p:custDataLst>
              <p:tags r:id="rId6"/>
            </p:custDataLst>
          </p:nvPr>
        </p:nvGrpSpPr>
        <p:grpSpPr>
          <a:xfrm>
            <a:off x="578861" y="2922778"/>
            <a:ext cx="3960309" cy="809117"/>
            <a:chOff x="578861" y="2684653"/>
            <a:chExt cx="3960309" cy="809117"/>
          </a:xfrm>
        </p:grpSpPr>
        <p:sp>
          <p:nvSpPr>
            <p:cNvPr id="20" name="Round Diagonal Corner Rectangle 34"/>
            <p:cNvSpPr/>
            <p:nvPr/>
          </p:nvSpPr>
          <p:spPr>
            <a:xfrm>
              <a:off x="578861" y="2684653"/>
              <a:ext cx="3960309" cy="809117"/>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smtClean="0"/>
                <a:t>Decides about quality goals  and quality related KPIs for the scope of his responsibility</a:t>
              </a:r>
              <a:endParaRPr lang="en-US" sz="1200" dirty="0"/>
            </a:p>
          </p:txBody>
        </p:sp>
        <p:sp>
          <p:nvSpPr>
            <p:cNvPr id="21" name="Round Diagonal Corner Rectangle 35"/>
            <p:cNvSpPr/>
            <p:nvPr/>
          </p:nvSpPr>
          <p:spPr>
            <a:xfrm>
              <a:off x="743443" y="2834181"/>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grpSp>
        <p:nvGrpSpPr>
          <p:cNvPr id="7" name="Gruppieren 6"/>
          <p:cNvGrpSpPr>
            <a:grpSpLocks/>
          </p:cNvGrpSpPr>
          <p:nvPr>
            <p:custDataLst>
              <p:tags r:id="rId7"/>
            </p:custDataLst>
          </p:nvPr>
        </p:nvGrpSpPr>
        <p:grpSpPr>
          <a:xfrm>
            <a:off x="4703754" y="1698689"/>
            <a:ext cx="3960309" cy="990307"/>
            <a:chOff x="4703754" y="1574864"/>
            <a:chExt cx="3960309" cy="990307"/>
          </a:xfrm>
        </p:grpSpPr>
        <p:sp>
          <p:nvSpPr>
            <p:cNvPr id="22" name="Round Diagonal Corner Rectangle 38"/>
            <p:cNvSpPr/>
            <p:nvPr/>
          </p:nvSpPr>
          <p:spPr>
            <a:xfrm>
              <a:off x="4703754" y="1574864"/>
              <a:ext cx="3960309" cy="990307"/>
            </a:xfrm>
            <a:prstGeom prst="round2DiagRect">
              <a:avLst>
                <a:gd name="adj1" fmla="val 10728"/>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defTabSz="914400">
                <a:defRPr/>
              </a:pPr>
              <a:r>
                <a:rPr lang="en-US" sz="1200" dirty="0" smtClean="0"/>
                <a:t>Participate at the Quality Management review</a:t>
              </a:r>
            </a:p>
            <a:p>
              <a:pPr marL="630238" marR="0" lvl="0" indent="0" defTabSz="914400" eaLnBrk="1" fontAlgn="auto" latinLnBrk="0" hangingPunct="1">
                <a:lnSpc>
                  <a:spcPct val="100000"/>
                </a:lnSpc>
                <a:spcBef>
                  <a:spcPts val="0"/>
                </a:spcBef>
                <a:spcAft>
                  <a:spcPts val="0"/>
                </a:spcAft>
                <a:buClrTx/>
                <a:buSzTx/>
                <a:buFontTx/>
                <a:buNone/>
                <a:tabLst/>
                <a:defRPr/>
              </a:pPr>
              <a:endParaRPr kumimoji="0" lang="en-US" sz="1200" b="1" i="1" u="none" strike="noStrike" kern="0" cap="none" spc="0" normalizeH="0" baseline="0" dirty="0">
                <a:ln>
                  <a:noFill/>
                </a:ln>
                <a:solidFill>
                  <a:schemeClr val="dk1"/>
                </a:solidFill>
                <a:effectLst/>
                <a:uLnTx/>
                <a:uFillTx/>
                <a:latin typeface="Arial"/>
              </a:endParaRPr>
            </a:p>
          </p:txBody>
        </p:sp>
        <p:sp>
          <p:nvSpPr>
            <p:cNvPr id="23" name="Round Diagonal Corner Rectangle 39"/>
            <p:cNvSpPr/>
            <p:nvPr/>
          </p:nvSpPr>
          <p:spPr>
            <a:xfrm>
              <a:off x="4868336" y="1726051"/>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grpSp>
        <p:nvGrpSpPr>
          <p:cNvPr id="2" name="Gruppieren 1"/>
          <p:cNvGrpSpPr>
            <a:grpSpLocks/>
          </p:cNvGrpSpPr>
          <p:nvPr>
            <p:custDataLst>
              <p:tags r:id="rId8"/>
            </p:custDataLst>
          </p:nvPr>
        </p:nvGrpSpPr>
        <p:grpSpPr>
          <a:xfrm>
            <a:off x="4688387" y="2912271"/>
            <a:ext cx="3975676" cy="819623"/>
            <a:chOff x="4688387" y="2674146"/>
            <a:chExt cx="3975676" cy="819623"/>
          </a:xfrm>
        </p:grpSpPr>
        <p:sp>
          <p:nvSpPr>
            <p:cNvPr id="26" name="Round Diagonal Corner Rectangle 48"/>
            <p:cNvSpPr/>
            <p:nvPr/>
          </p:nvSpPr>
          <p:spPr>
            <a:xfrm>
              <a:off x="4688387" y="2674146"/>
              <a:ext cx="3975676" cy="819623"/>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25475"/>
              <a:r>
                <a:rPr lang="en-US" sz="1200" dirty="0" smtClean="0"/>
                <a:t>For Global Support: Paul Smith</a:t>
              </a:r>
            </a:p>
            <a:p>
              <a:pPr marL="625475"/>
              <a:r>
                <a:rPr lang="en-US" sz="1200" dirty="0" smtClean="0"/>
                <a:t>For PD: Michael Schumacher</a:t>
              </a:r>
            </a:p>
            <a:p>
              <a:pPr marL="625475"/>
              <a:r>
                <a:rPr lang="en-US" sz="1200" dirty="0" smtClean="0"/>
                <a:t>For GCS: Arno Theiss </a:t>
              </a:r>
              <a:endParaRPr lang="en-US" sz="1200" dirty="0"/>
            </a:p>
          </p:txBody>
        </p:sp>
        <p:sp>
          <p:nvSpPr>
            <p:cNvPr id="27" name="Round Diagonal Corner Rectangle 49"/>
            <p:cNvSpPr/>
            <p:nvPr/>
          </p:nvSpPr>
          <p:spPr>
            <a:xfrm>
              <a:off x="4850786" y="2842445"/>
              <a:ext cx="49290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pic>
        <p:nvPicPr>
          <p:cNvPr id="1026" name="Picture 2"/>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6902471" y="625476"/>
            <a:ext cx="1936448" cy="60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1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2" y="1131889"/>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chemeClr val="tx1"/>
                </a:solidFill>
              </a:rPr>
              <a:t>Introduction</a:t>
            </a:r>
            <a:endParaRPr lang="de-DE" sz="1300" dirty="0">
              <a:solidFill>
                <a:schemeClr val="tx1"/>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4</a:t>
            </a:r>
            <a:endParaRPr lang="de-DE" sz="1300" dirty="0">
              <a:solidFill>
                <a:schemeClr val="tx1"/>
              </a:solidFill>
            </a:endParaRPr>
          </a:p>
        </p:txBody>
      </p:sp>
      <p:sp>
        <p:nvSpPr>
          <p:cNvPr id="32" name="Rechteck 31"/>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7"/>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6"/>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29"/>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2"/>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5"/>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tags r:id="rId2"/>
    </p:custDataLst>
    <p:extLst>
      <p:ext uri="{BB962C8B-B14F-4D97-AF65-F5344CB8AC3E}">
        <p14:creationId xmlns:p14="http://schemas.microsoft.com/office/powerpoint/2010/main" val="13534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Diagonal Corner Rectangle 53"/>
          <p:cNvSpPr>
            <a:spLocks/>
          </p:cNvSpPr>
          <p:nvPr>
            <p:custDataLst>
              <p:tags r:id="rId1"/>
            </p:custDataLst>
          </p:nvPr>
        </p:nvSpPr>
        <p:spPr>
          <a:xfrm>
            <a:off x="289199" y="1095574"/>
            <a:ext cx="8499944" cy="3518583"/>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2" name="Gruppieren 1"/>
          <p:cNvGrpSpPr>
            <a:grpSpLocks/>
          </p:cNvGrpSpPr>
          <p:nvPr>
            <p:custDataLst>
              <p:tags r:id="rId2"/>
            </p:custDataLst>
          </p:nvPr>
        </p:nvGrpSpPr>
        <p:grpSpPr>
          <a:xfrm>
            <a:off x="402825" y="1456040"/>
            <a:ext cx="3960309" cy="782844"/>
            <a:chOff x="342580" y="782154"/>
            <a:chExt cx="3960309" cy="782844"/>
          </a:xfrm>
        </p:grpSpPr>
        <p:sp>
          <p:nvSpPr>
            <p:cNvPr id="18" name="Round Diagonal Corner Rectangle 29"/>
            <p:cNvSpPr/>
            <p:nvPr/>
          </p:nvSpPr>
          <p:spPr>
            <a:xfrm>
              <a:off x="342580" y="782154"/>
              <a:ext cx="3960309" cy="782844"/>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720725"/>
              <a:r>
                <a:rPr lang="en-US" sz="1200" dirty="0"/>
                <a:t>Takes care of the Quality strategy  and  Quality Management of a process area (for example R&amp;D, Global Support, </a:t>
              </a:r>
              <a:r>
                <a:rPr lang="en-US" sz="1200" dirty="0" smtClean="0"/>
                <a:t>GIS ,HR</a:t>
              </a:r>
              <a:r>
                <a:rPr lang="en-US" sz="1200" dirty="0"/>
                <a:t>....)</a:t>
              </a:r>
            </a:p>
            <a:p>
              <a:pPr marL="630238"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smtClean="0">
                <a:ln>
                  <a:noFill/>
                </a:ln>
                <a:solidFill>
                  <a:schemeClr val="dk1"/>
                </a:solidFill>
                <a:effectLst/>
                <a:uLnTx/>
                <a:uFillTx/>
                <a:latin typeface="Arial"/>
              </a:endParaRPr>
            </a:p>
          </p:txBody>
        </p:sp>
        <p:sp>
          <p:nvSpPr>
            <p:cNvPr id="19" name="Round Diagonal Corner Rectangle 21"/>
            <p:cNvSpPr/>
            <p:nvPr/>
          </p:nvSpPr>
          <p:spPr>
            <a:xfrm>
              <a:off x="562820" y="931681"/>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6" name="Gruppieren 5"/>
          <p:cNvGrpSpPr>
            <a:grpSpLocks/>
          </p:cNvGrpSpPr>
          <p:nvPr>
            <p:custDataLst>
              <p:tags r:id="rId3"/>
            </p:custDataLst>
          </p:nvPr>
        </p:nvGrpSpPr>
        <p:grpSpPr>
          <a:xfrm>
            <a:off x="405119" y="3297689"/>
            <a:ext cx="3958016" cy="800533"/>
            <a:chOff x="373634" y="4077030"/>
            <a:chExt cx="3958016" cy="746468"/>
          </a:xfrm>
        </p:grpSpPr>
        <p:sp>
          <p:nvSpPr>
            <p:cNvPr id="33" name="Round Diagonal Corner Rectangle 48"/>
            <p:cNvSpPr/>
            <p:nvPr/>
          </p:nvSpPr>
          <p:spPr>
            <a:xfrm>
              <a:off x="373634" y="4077030"/>
              <a:ext cx="3958016" cy="746468"/>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30238" lvl="0" defTabSz="914400">
                <a:defRPr/>
              </a:pPr>
              <a:r>
                <a:rPr lang="en-US" sz="1200" dirty="0" smtClean="0"/>
                <a:t>Responsible for adequate quality management related (delta) trainings for his process area</a:t>
              </a:r>
              <a:endParaRPr kumimoji="0" lang="en-US" sz="1200" b="0" i="0" u="none" strike="noStrike" kern="0" cap="none" spc="0" normalizeH="0" baseline="0" dirty="0">
                <a:ln>
                  <a:noFill/>
                </a:ln>
                <a:solidFill>
                  <a:schemeClr val="dk1"/>
                </a:solidFill>
                <a:effectLst/>
                <a:uLnTx/>
                <a:uFillTx/>
                <a:latin typeface="Arial"/>
              </a:endParaRPr>
            </a:p>
          </p:txBody>
        </p:sp>
        <p:sp>
          <p:nvSpPr>
            <p:cNvPr id="25" name="Round Diagonal Corner Rectangle 47"/>
            <p:cNvSpPr/>
            <p:nvPr/>
          </p:nvSpPr>
          <p:spPr>
            <a:xfrm>
              <a:off x="530238" y="4208751"/>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grpSp>
        <p:nvGrpSpPr>
          <p:cNvPr id="9" name="Gruppieren 8"/>
          <p:cNvGrpSpPr>
            <a:grpSpLocks/>
          </p:cNvGrpSpPr>
          <p:nvPr>
            <p:custDataLst>
              <p:tags r:id="rId4"/>
            </p:custDataLst>
          </p:nvPr>
        </p:nvGrpSpPr>
        <p:grpSpPr>
          <a:xfrm>
            <a:off x="4533549" y="3297690"/>
            <a:ext cx="4207426" cy="1102644"/>
            <a:chOff x="4486418" y="4064528"/>
            <a:chExt cx="4370096" cy="800533"/>
          </a:xfrm>
        </p:grpSpPr>
        <p:sp>
          <p:nvSpPr>
            <p:cNvPr id="28" name="Round Diagonal Corner Rectangle 50"/>
            <p:cNvSpPr/>
            <p:nvPr/>
          </p:nvSpPr>
          <p:spPr>
            <a:xfrm>
              <a:off x="4486418" y="4064528"/>
              <a:ext cx="4370096" cy="800533"/>
            </a:xfrm>
            <a:prstGeom prst="round2DiagRect">
              <a:avLst>
                <a:gd name="adj1" fmla="val 992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smtClean="0"/>
                <a:t>Global Support: Jill Henley    PD: Frank </a:t>
              </a:r>
              <a:r>
                <a:rPr lang="en-US" sz="1200" dirty="0" err="1" smtClean="0"/>
                <a:t>Strauch</a:t>
              </a:r>
              <a:endParaRPr lang="en-US" sz="1200" dirty="0" smtClean="0"/>
            </a:p>
            <a:p>
              <a:pPr marL="630238" lvl="0" defTabSz="914400">
                <a:defRPr/>
              </a:pPr>
              <a:r>
                <a:rPr lang="en-US" sz="1200" dirty="0" smtClean="0"/>
                <a:t>GCS: Markus Kuepper          </a:t>
              </a:r>
              <a:r>
                <a:rPr lang="en-US" sz="1200" kern="0" dirty="0" smtClean="0">
                  <a:solidFill>
                    <a:schemeClr val="dk1"/>
                  </a:solidFill>
                </a:rPr>
                <a:t>CU: Peter Dern </a:t>
              </a:r>
            </a:p>
            <a:p>
              <a:pPr marL="630238" lvl="0" defTabSz="914400">
                <a:defRPr/>
              </a:pPr>
              <a:r>
                <a:rPr lang="en-US" sz="1200" dirty="0" smtClean="0"/>
                <a:t>GIS: Kerstin </a:t>
              </a:r>
              <a:r>
                <a:rPr lang="en-US" sz="1200" dirty="0" err="1" smtClean="0"/>
                <a:t>Thuermer</a:t>
              </a:r>
              <a:r>
                <a:rPr lang="en-US" sz="1200" dirty="0" smtClean="0"/>
                <a:t>          </a:t>
              </a:r>
              <a:r>
                <a:rPr kumimoji="0" lang="en-US" sz="1200" b="0" i="0" u="none" strike="noStrike" kern="0" cap="none" spc="0" normalizeH="0" baseline="0" noProof="0" dirty="0" smtClean="0">
                  <a:ln>
                    <a:noFill/>
                  </a:ln>
                  <a:solidFill>
                    <a:schemeClr val="dk1"/>
                  </a:solidFill>
                  <a:effectLst/>
                  <a:uLnTx/>
                  <a:uFillTx/>
                  <a:latin typeface="Arial"/>
                </a:rPr>
                <a:t>HR: Carmen</a:t>
              </a:r>
              <a:r>
                <a:rPr kumimoji="0" lang="en-US" sz="1200" b="0" i="0" u="none" strike="noStrike" kern="0" cap="none" spc="0" normalizeH="0" noProof="0" dirty="0" smtClean="0">
                  <a:ln>
                    <a:noFill/>
                  </a:ln>
                  <a:solidFill>
                    <a:schemeClr val="dk1"/>
                  </a:solidFill>
                  <a:effectLst/>
                  <a:uLnTx/>
                  <a:uFillTx/>
                  <a:latin typeface="Arial"/>
                </a:rPr>
                <a:t> Ziegler              </a:t>
              </a:r>
              <a:r>
                <a:rPr lang="en-US" sz="1200" kern="0" baseline="0" dirty="0" smtClean="0">
                  <a:solidFill>
                    <a:schemeClr val="dk1"/>
                  </a:solidFill>
                  <a:latin typeface="Arial"/>
                </a:rPr>
                <a:t>TA: Claudia </a:t>
              </a:r>
              <a:r>
                <a:rPr lang="en-US" sz="1200" kern="0" baseline="0" dirty="0" err="1" smtClean="0">
                  <a:solidFill>
                    <a:schemeClr val="dk1"/>
                  </a:solidFill>
                  <a:latin typeface="Arial"/>
                </a:rPr>
                <a:t>Reutzel</a:t>
              </a:r>
              <a:r>
                <a:rPr lang="en-US" sz="1200" kern="0" baseline="0" dirty="0" smtClean="0">
                  <a:solidFill>
                    <a:schemeClr val="dk1"/>
                  </a:solidFill>
                  <a:latin typeface="Arial"/>
                </a:rPr>
                <a:t>              </a:t>
              </a:r>
              <a:r>
                <a:rPr kumimoji="0" lang="en-US" sz="1200" b="0" i="0" u="none" strike="noStrike" kern="0" cap="none" spc="0" normalizeH="0" noProof="0" dirty="0" smtClean="0">
                  <a:ln>
                    <a:noFill/>
                  </a:ln>
                  <a:solidFill>
                    <a:schemeClr val="dk1"/>
                  </a:solidFill>
                  <a:effectLst/>
                  <a:uLnTx/>
                  <a:uFillTx/>
                  <a:latin typeface="Arial"/>
                </a:rPr>
                <a:t>FM: Peter </a:t>
              </a:r>
              <a:r>
                <a:rPr kumimoji="0" lang="en-US" sz="1200" b="0" i="0" u="none" strike="noStrike" kern="0" cap="none" spc="0" normalizeH="0" noProof="0" dirty="0" err="1" smtClean="0">
                  <a:ln>
                    <a:noFill/>
                  </a:ln>
                  <a:solidFill>
                    <a:schemeClr val="dk1"/>
                  </a:solidFill>
                  <a:effectLst/>
                  <a:uLnTx/>
                  <a:uFillTx/>
                  <a:latin typeface="Arial"/>
                </a:rPr>
                <a:t>Cebulla</a:t>
              </a:r>
              <a:r>
                <a:rPr kumimoji="0" lang="en-US" sz="1200" b="0" i="0" u="none" strike="noStrike" kern="0" cap="none" spc="0" normalizeH="0" noProof="0" dirty="0" smtClean="0">
                  <a:ln>
                    <a:noFill/>
                  </a:ln>
                  <a:solidFill>
                    <a:schemeClr val="dk1"/>
                  </a:solidFill>
                  <a:effectLst/>
                  <a:uLnTx/>
                  <a:uFillTx/>
                  <a:latin typeface="Arial"/>
                </a:rPr>
                <a:t>                QE: Eva Holmes</a:t>
              </a:r>
              <a:endParaRPr kumimoji="0" lang="en-US" sz="1200" b="0" i="0" u="none" strike="noStrike" kern="0" cap="none" spc="0" normalizeH="0" baseline="0" noProof="0" dirty="0">
                <a:ln>
                  <a:noFill/>
                </a:ln>
                <a:solidFill>
                  <a:schemeClr val="dk1"/>
                </a:solidFill>
                <a:effectLst/>
                <a:uLnTx/>
                <a:uFillTx/>
                <a:latin typeface="Arial"/>
              </a:endParaRPr>
            </a:p>
          </p:txBody>
        </p:sp>
        <p:sp>
          <p:nvSpPr>
            <p:cNvPr id="29" name="Round Diagonal Corner Rectangle 51"/>
            <p:cNvSpPr/>
            <p:nvPr/>
          </p:nvSpPr>
          <p:spPr>
            <a:xfrm>
              <a:off x="4664352" y="4187970"/>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6</a:t>
              </a:r>
            </a:p>
          </p:txBody>
        </p:sp>
      </p:grpSp>
      <p:sp>
        <p:nvSpPr>
          <p:cNvPr id="5" name="Title 4"/>
          <p:cNvSpPr>
            <a:spLocks noGrp="1"/>
          </p:cNvSpPr>
          <p:nvPr>
            <p:ph type="title"/>
            <p:custDataLst>
              <p:tags r:id="rId5"/>
            </p:custDataLst>
          </p:nvPr>
        </p:nvSpPr>
        <p:spPr/>
        <p:txBody>
          <a:bodyPr/>
          <a:lstStyle/>
          <a:p>
            <a:r>
              <a:rPr lang="en-US" dirty="0"/>
              <a:t>QM Related Roles</a:t>
            </a:r>
          </a:p>
        </p:txBody>
      </p:sp>
      <p:sp>
        <p:nvSpPr>
          <p:cNvPr id="3" name="Footer Placeholder 2"/>
          <p:cNvSpPr>
            <a:spLocks noGrp="1"/>
          </p:cNvSpPr>
          <p:nvPr>
            <p:ph type="ftr" sz="quarter" idx="12"/>
            <p:custDataLst>
              <p:tags r:id="rId6"/>
            </p:custDataLst>
          </p:nvPr>
        </p:nvSpPr>
        <p:spPr/>
        <p:txBody>
          <a:bodyPr/>
          <a:lstStyle/>
          <a:p>
            <a:r>
              <a:rPr lang="en-US" smtClean="0"/>
              <a:t>© 2018 Software AG. All rights reserved. For internal use only</a:t>
            </a:r>
            <a:endParaRPr lang="en-US" dirty="0" smtClean="0"/>
          </a:p>
        </p:txBody>
      </p:sp>
      <p:sp>
        <p:nvSpPr>
          <p:cNvPr id="10" name="Text Placeholder 9"/>
          <p:cNvSpPr>
            <a:spLocks noGrp="1"/>
          </p:cNvSpPr>
          <p:nvPr>
            <p:ph type="body" sz="quarter" idx="13"/>
            <p:custDataLst>
              <p:tags r:id="rId7"/>
            </p:custDataLst>
          </p:nvPr>
        </p:nvSpPr>
        <p:spPr/>
        <p:txBody>
          <a:bodyPr/>
          <a:lstStyle/>
          <a:p>
            <a:pPr lvl="0"/>
            <a:r>
              <a:rPr lang="en-US" dirty="0" smtClean="0"/>
              <a:t>QM-Manager</a:t>
            </a:r>
            <a:endParaRPr lang="en-US" sz="4000" b="1" cap="none" dirty="0">
              <a:solidFill>
                <a:schemeClr val="lt2"/>
              </a:solidFill>
            </a:endParaRPr>
          </a:p>
        </p:txBody>
      </p:sp>
      <p:pic>
        <p:nvPicPr>
          <p:cNvPr id="30" name="Picture 2"/>
          <p:cNvPicPr>
            <a:picLocks noChangeAspect="1" noChangeArrowheads="1"/>
          </p:cNvPicPr>
          <p:nvPr>
            <p:custDataLst>
              <p:tags r:id="rId8"/>
            </p:custDataLst>
          </p:nvPr>
        </p:nvPicPr>
        <p:blipFill>
          <a:blip r:embed="rId14">
            <a:extLst>
              <a:ext uri="{28A0092B-C50C-407E-A947-70E740481C1C}">
                <a14:useLocalDpi xmlns:a14="http://schemas.microsoft.com/office/drawing/2010/main" val="0"/>
              </a:ext>
            </a:extLst>
          </a:blip>
          <a:srcRect/>
          <a:stretch>
            <a:fillRect/>
          </a:stretch>
        </p:blipFill>
        <p:spPr bwMode="auto">
          <a:xfrm>
            <a:off x="6947646" y="424882"/>
            <a:ext cx="1894205" cy="59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a:grpSpLocks/>
          </p:cNvGrpSpPr>
          <p:nvPr>
            <p:custDataLst>
              <p:tags r:id="rId9"/>
            </p:custDataLst>
          </p:nvPr>
        </p:nvGrpSpPr>
        <p:grpSpPr>
          <a:xfrm>
            <a:off x="4499993" y="1456040"/>
            <a:ext cx="4240981" cy="782844"/>
            <a:chOff x="4554537" y="1027378"/>
            <a:chExt cx="4184143" cy="782844"/>
          </a:xfrm>
        </p:grpSpPr>
        <p:sp>
          <p:nvSpPr>
            <p:cNvPr id="24" name="Round Diagonal Corner Rectangle 46"/>
            <p:cNvSpPr/>
            <p:nvPr/>
          </p:nvSpPr>
          <p:spPr>
            <a:xfrm>
              <a:off x="4554537" y="1027378"/>
              <a:ext cx="4184143" cy="782844"/>
            </a:xfrm>
            <a:prstGeom prst="round2DiagRect">
              <a:avLst>
                <a:gd name="adj1" fmla="val 1013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smtClean="0"/>
                <a:t>Responsible to track corrective actions and quality improvements in his process area</a:t>
              </a:r>
              <a:endParaRPr kumimoji="0" lang="en-US" sz="1200" b="1" i="1" u="none" strike="noStrike" kern="0" cap="none" spc="0" normalizeH="0" baseline="0" dirty="0">
                <a:ln>
                  <a:noFill/>
                </a:ln>
                <a:solidFill>
                  <a:schemeClr val="dk1"/>
                </a:solidFill>
                <a:effectLst/>
                <a:uLnTx/>
                <a:uFillTx/>
                <a:latin typeface="Arial"/>
              </a:endParaRPr>
            </a:p>
          </p:txBody>
        </p:sp>
        <p:sp>
          <p:nvSpPr>
            <p:cNvPr id="32" name="Round Diagonal Corner Rectangle 47"/>
            <p:cNvSpPr/>
            <p:nvPr/>
          </p:nvSpPr>
          <p:spPr>
            <a:xfrm>
              <a:off x="4664352" y="1176905"/>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grpSp>
        <p:nvGrpSpPr>
          <p:cNvPr id="4" name="Gruppieren 3"/>
          <p:cNvGrpSpPr>
            <a:grpSpLocks/>
          </p:cNvGrpSpPr>
          <p:nvPr>
            <p:custDataLst>
              <p:tags r:id="rId10"/>
            </p:custDataLst>
          </p:nvPr>
        </p:nvGrpSpPr>
        <p:grpSpPr>
          <a:xfrm>
            <a:off x="397582" y="2380644"/>
            <a:ext cx="3965552" cy="767564"/>
            <a:chOff x="395289" y="1874313"/>
            <a:chExt cx="3965552" cy="767564"/>
          </a:xfrm>
        </p:grpSpPr>
        <p:sp>
          <p:nvSpPr>
            <p:cNvPr id="34" name="Round Diagonal Corner Rectangle 34"/>
            <p:cNvSpPr/>
            <p:nvPr/>
          </p:nvSpPr>
          <p:spPr>
            <a:xfrm>
              <a:off x="395289" y="1874313"/>
              <a:ext cx="3965552" cy="767564"/>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smtClean="0"/>
                <a:t>Reports the QM-Status and KPIs to the head of the process area</a:t>
              </a:r>
              <a:endParaRPr lang="en-US" sz="1200" dirty="0"/>
            </a:p>
          </p:txBody>
        </p:sp>
        <p:sp>
          <p:nvSpPr>
            <p:cNvPr id="35" name="Round Diagonal Corner Rectangle 47"/>
            <p:cNvSpPr/>
            <p:nvPr/>
          </p:nvSpPr>
          <p:spPr>
            <a:xfrm>
              <a:off x="620771" y="2007728"/>
              <a:ext cx="479404"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grpSp>
        <p:nvGrpSpPr>
          <p:cNvPr id="8" name="Gruppieren 7"/>
          <p:cNvGrpSpPr>
            <a:grpSpLocks/>
          </p:cNvGrpSpPr>
          <p:nvPr>
            <p:custDataLst>
              <p:tags r:id="rId11"/>
            </p:custDataLst>
          </p:nvPr>
        </p:nvGrpSpPr>
        <p:grpSpPr>
          <a:xfrm>
            <a:off x="4499994" y="2368691"/>
            <a:ext cx="4240980" cy="773760"/>
            <a:chOff x="4510945" y="1844615"/>
            <a:chExt cx="4184143" cy="773760"/>
          </a:xfrm>
        </p:grpSpPr>
        <p:sp>
          <p:nvSpPr>
            <p:cNvPr id="36" name="Round Diagonal Corner Rectangle 34"/>
            <p:cNvSpPr/>
            <p:nvPr/>
          </p:nvSpPr>
          <p:spPr>
            <a:xfrm>
              <a:off x="4510945" y="1844615"/>
              <a:ext cx="4184143" cy="773760"/>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smtClean="0"/>
                <a:t>First contact person for internal and external audits concerning his process area</a:t>
              </a:r>
              <a:endParaRPr lang="en-US" sz="1200" dirty="0"/>
            </a:p>
          </p:txBody>
        </p:sp>
        <p:sp>
          <p:nvSpPr>
            <p:cNvPr id="37" name="Round Diagonal Corner Rectangle 47"/>
            <p:cNvSpPr/>
            <p:nvPr/>
          </p:nvSpPr>
          <p:spPr>
            <a:xfrm>
              <a:off x="4651045" y="2008151"/>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2800" b="1" kern="0" dirty="0" smtClean="0">
                  <a:solidFill>
                    <a:schemeClr val="lt1"/>
                  </a:solidFill>
                  <a:latin typeface="Arial"/>
                </a:rPr>
                <a:t>5</a:t>
              </a:r>
              <a:endParaRPr kumimoji="0" lang="en-US" sz="2800" b="1" i="0" u="none" strike="noStrike" kern="0" cap="none" spc="0" normalizeH="0" baseline="0" noProof="0" dirty="0" smtClean="0">
                <a:ln>
                  <a:noFill/>
                </a:ln>
                <a:solidFill>
                  <a:schemeClr val="lt1"/>
                </a:solidFill>
                <a:effectLst/>
                <a:uLnTx/>
                <a:uFillTx/>
                <a:latin typeface="Arial"/>
              </a:endParaRPr>
            </a:p>
          </p:txBody>
        </p:sp>
      </p:grpSp>
    </p:spTree>
    <p:extLst>
      <p:ext uri="{BB962C8B-B14F-4D97-AF65-F5344CB8AC3E}">
        <p14:creationId xmlns:p14="http://schemas.microsoft.com/office/powerpoint/2010/main" val="191283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Diagonal Corner Rectangle 53"/>
          <p:cNvSpPr>
            <a:spLocks/>
          </p:cNvSpPr>
          <p:nvPr>
            <p:custDataLst>
              <p:tags r:id="rId1"/>
            </p:custDataLst>
          </p:nvPr>
        </p:nvSpPr>
        <p:spPr>
          <a:xfrm>
            <a:off x="289199" y="1173207"/>
            <a:ext cx="8499944" cy="3518583"/>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2" name="Gruppieren 1"/>
          <p:cNvGrpSpPr>
            <a:grpSpLocks/>
          </p:cNvGrpSpPr>
          <p:nvPr>
            <p:custDataLst>
              <p:tags r:id="rId2"/>
            </p:custDataLst>
          </p:nvPr>
        </p:nvGrpSpPr>
        <p:grpSpPr>
          <a:xfrm>
            <a:off x="382904" y="1314288"/>
            <a:ext cx="3960309" cy="782844"/>
            <a:chOff x="382904" y="1072760"/>
            <a:chExt cx="3960309" cy="782844"/>
          </a:xfrm>
        </p:grpSpPr>
        <p:sp>
          <p:nvSpPr>
            <p:cNvPr id="18" name="Round Diagonal Corner Rectangle 29"/>
            <p:cNvSpPr/>
            <p:nvPr/>
          </p:nvSpPr>
          <p:spPr>
            <a:xfrm>
              <a:off x="382904" y="1072760"/>
              <a:ext cx="3960309" cy="782844"/>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720725"/>
              <a:r>
                <a:rPr lang="en-US" sz="1200" dirty="0"/>
                <a:t>Reports in this function to the QM-Manager of his process area</a:t>
              </a:r>
            </a:p>
            <a:p>
              <a:pPr marL="720725"/>
              <a:endParaRPr kumimoji="0" lang="en-US" sz="1200" b="0" i="0" u="none" strike="noStrike" kern="0" cap="none" spc="0" normalizeH="0" baseline="0" dirty="0" smtClean="0">
                <a:ln>
                  <a:noFill/>
                </a:ln>
                <a:solidFill>
                  <a:schemeClr val="dk1"/>
                </a:solidFill>
                <a:effectLst/>
                <a:uLnTx/>
                <a:uFillTx/>
                <a:latin typeface="Arial"/>
              </a:endParaRPr>
            </a:p>
          </p:txBody>
        </p:sp>
        <p:sp>
          <p:nvSpPr>
            <p:cNvPr id="19" name="Round Diagonal Corner Rectangle 21"/>
            <p:cNvSpPr/>
            <p:nvPr/>
          </p:nvSpPr>
          <p:spPr>
            <a:xfrm>
              <a:off x="547487" y="122228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4" name="Gruppieren 3"/>
          <p:cNvGrpSpPr>
            <a:grpSpLocks/>
          </p:cNvGrpSpPr>
          <p:nvPr>
            <p:custDataLst>
              <p:tags r:id="rId3"/>
            </p:custDataLst>
          </p:nvPr>
        </p:nvGrpSpPr>
        <p:grpSpPr>
          <a:xfrm>
            <a:off x="395288" y="2204862"/>
            <a:ext cx="3960309" cy="767564"/>
            <a:chOff x="382905" y="1923407"/>
            <a:chExt cx="3960309" cy="767564"/>
          </a:xfrm>
        </p:grpSpPr>
        <p:sp>
          <p:nvSpPr>
            <p:cNvPr id="20" name="Round Diagonal Corner Rectangle 34"/>
            <p:cNvSpPr/>
            <p:nvPr/>
          </p:nvSpPr>
          <p:spPr>
            <a:xfrm>
              <a:off x="382905" y="1923407"/>
              <a:ext cx="3960309" cy="767564"/>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endParaRPr lang="en-US" sz="1200" dirty="0"/>
            </a:p>
          </p:txBody>
        </p:sp>
        <p:sp>
          <p:nvSpPr>
            <p:cNvPr id="21" name="Round Diagonal Corner Rectangle 35"/>
            <p:cNvSpPr/>
            <p:nvPr/>
          </p:nvSpPr>
          <p:spPr>
            <a:xfrm>
              <a:off x="547487"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grpSp>
        <p:nvGrpSpPr>
          <p:cNvPr id="6" name="Gruppieren 5"/>
          <p:cNvGrpSpPr>
            <a:grpSpLocks/>
          </p:cNvGrpSpPr>
          <p:nvPr>
            <p:custDataLst>
              <p:tags r:id="rId4"/>
            </p:custDataLst>
          </p:nvPr>
        </p:nvGrpSpPr>
        <p:grpSpPr>
          <a:xfrm>
            <a:off x="382904" y="3041775"/>
            <a:ext cx="3958016" cy="746468"/>
            <a:chOff x="382904" y="2800247"/>
            <a:chExt cx="3958016" cy="746468"/>
          </a:xfrm>
        </p:grpSpPr>
        <p:sp>
          <p:nvSpPr>
            <p:cNvPr id="26" name="Round Diagonal Corner Rectangle 48"/>
            <p:cNvSpPr/>
            <p:nvPr/>
          </p:nvSpPr>
          <p:spPr>
            <a:xfrm>
              <a:off x="382904" y="2800247"/>
              <a:ext cx="3958016" cy="746468"/>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30238" lvl="0" defTabSz="914400">
                <a:defRPr/>
              </a:pPr>
              <a:r>
                <a:rPr lang="en-US" sz="1200" dirty="0"/>
                <a:t>Defines work instructions, checklists </a:t>
              </a:r>
              <a:r>
                <a:rPr lang="en-US" sz="1200" dirty="0" smtClean="0"/>
                <a:t>etc.</a:t>
              </a:r>
              <a:endParaRPr kumimoji="0" lang="en-US" sz="1200" b="0" i="0" u="none" strike="noStrike" kern="0" cap="none" spc="0" normalizeH="0" baseline="0" dirty="0">
                <a:ln>
                  <a:noFill/>
                </a:ln>
                <a:solidFill>
                  <a:schemeClr val="dk1"/>
                </a:solidFill>
                <a:effectLst/>
                <a:uLnTx/>
                <a:uFillTx/>
                <a:latin typeface="Arial"/>
              </a:endParaRPr>
            </a:p>
          </p:txBody>
        </p:sp>
        <p:sp>
          <p:nvSpPr>
            <p:cNvPr id="27" name="Round Diagonal Corner Rectangle 49"/>
            <p:cNvSpPr/>
            <p:nvPr/>
          </p:nvSpPr>
          <p:spPr>
            <a:xfrm>
              <a:off x="512611" y="29255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sp>
        <p:nvSpPr>
          <p:cNvPr id="9" name="Title 8"/>
          <p:cNvSpPr>
            <a:spLocks noGrp="1"/>
          </p:cNvSpPr>
          <p:nvPr>
            <p:ph type="title"/>
            <p:custDataLst>
              <p:tags r:id="rId5"/>
            </p:custDataLst>
          </p:nvPr>
        </p:nvSpPr>
        <p:spPr/>
        <p:txBody>
          <a:bodyPr/>
          <a:lstStyle/>
          <a:p>
            <a:r>
              <a:rPr lang="en-US" dirty="0"/>
              <a:t>QM Related Roles</a:t>
            </a:r>
          </a:p>
        </p:txBody>
      </p:sp>
      <p:sp>
        <p:nvSpPr>
          <p:cNvPr id="3" name="Footer Placeholder 2"/>
          <p:cNvSpPr>
            <a:spLocks noGrp="1"/>
          </p:cNvSpPr>
          <p:nvPr>
            <p:ph type="ftr" sz="quarter" idx="12"/>
            <p:custDataLst>
              <p:tags r:id="rId6"/>
            </p:custDataLst>
          </p:nvPr>
        </p:nvSpPr>
        <p:spPr/>
        <p:txBody>
          <a:bodyPr/>
          <a:lstStyle/>
          <a:p>
            <a:r>
              <a:rPr lang="en-US" smtClean="0"/>
              <a:t>© 2018 Software AG. All rights reserved. For internal use only</a:t>
            </a:r>
            <a:endParaRPr lang="en-US" dirty="0" smtClean="0"/>
          </a:p>
        </p:txBody>
      </p:sp>
      <p:sp>
        <p:nvSpPr>
          <p:cNvPr id="10" name="Text Placeholder 9"/>
          <p:cNvSpPr>
            <a:spLocks noGrp="1"/>
          </p:cNvSpPr>
          <p:nvPr>
            <p:ph type="body" sz="quarter" idx="13"/>
            <p:custDataLst>
              <p:tags r:id="rId7"/>
            </p:custDataLst>
          </p:nvPr>
        </p:nvSpPr>
        <p:spPr/>
        <p:txBody>
          <a:bodyPr/>
          <a:lstStyle/>
          <a:p>
            <a:pPr lvl="0"/>
            <a:r>
              <a:rPr lang="en-US" dirty="0"/>
              <a:t>Quality </a:t>
            </a:r>
            <a:r>
              <a:rPr lang="en-US" dirty="0" smtClean="0"/>
              <a:t>Responsible</a:t>
            </a:r>
            <a:endParaRPr lang="en-US" sz="4000" b="1" cap="none" dirty="0">
              <a:solidFill>
                <a:schemeClr val="lt2"/>
              </a:solidFill>
            </a:endParaRPr>
          </a:p>
        </p:txBody>
      </p:sp>
      <p:grpSp>
        <p:nvGrpSpPr>
          <p:cNvPr id="7" name="Gruppieren 6"/>
          <p:cNvGrpSpPr>
            <a:grpSpLocks/>
          </p:cNvGrpSpPr>
          <p:nvPr>
            <p:custDataLst>
              <p:tags r:id="rId8"/>
            </p:custDataLst>
          </p:nvPr>
        </p:nvGrpSpPr>
        <p:grpSpPr>
          <a:xfrm>
            <a:off x="4510947" y="1314288"/>
            <a:ext cx="4184143" cy="782844"/>
            <a:chOff x="4510947" y="1072760"/>
            <a:chExt cx="4184143" cy="782844"/>
          </a:xfrm>
        </p:grpSpPr>
        <p:sp>
          <p:nvSpPr>
            <p:cNvPr id="24" name="Round Diagonal Corner Rectangle 46"/>
            <p:cNvSpPr/>
            <p:nvPr/>
          </p:nvSpPr>
          <p:spPr>
            <a:xfrm>
              <a:off x="4510947" y="1072760"/>
              <a:ext cx="4184143" cy="782844"/>
            </a:xfrm>
            <a:prstGeom prst="round2DiagRect">
              <a:avLst>
                <a:gd name="adj1" fmla="val 1013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a:t>Responsible for quality records linked to his scope of </a:t>
              </a:r>
              <a:r>
                <a:rPr lang="en-US" sz="1200" dirty="0" smtClean="0"/>
                <a:t>responsibility</a:t>
              </a:r>
              <a:endParaRPr kumimoji="0" lang="en-US" sz="1200" b="1" i="1" u="none" strike="noStrike" kern="0" cap="none" spc="0" normalizeH="0" baseline="0" dirty="0">
                <a:ln>
                  <a:noFill/>
                </a:ln>
                <a:solidFill>
                  <a:schemeClr val="dk1"/>
                </a:solidFill>
                <a:effectLst/>
                <a:uLnTx/>
                <a:uFillTx/>
                <a:latin typeface="Arial"/>
              </a:endParaRPr>
            </a:p>
          </p:txBody>
        </p:sp>
        <p:sp>
          <p:nvSpPr>
            <p:cNvPr id="32" name="Round Diagonal Corner Rectangle 47"/>
            <p:cNvSpPr/>
            <p:nvPr/>
          </p:nvSpPr>
          <p:spPr>
            <a:xfrm>
              <a:off x="4635713" y="12263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grpSp>
        <p:nvGrpSpPr>
          <p:cNvPr id="8" name="Gruppieren 7"/>
          <p:cNvGrpSpPr>
            <a:grpSpLocks/>
          </p:cNvGrpSpPr>
          <p:nvPr>
            <p:custDataLst>
              <p:tags r:id="rId9"/>
            </p:custDataLst>
          </p:nvPr>
        </p:nvGrpSpPr>
        <p:grpSpPr>
          <a:xfrm>
            <a:off x="4510944" y="2164934"/>
            <a:ext cx="4184143" cy="2130841"/>
            <a:chOff x="4510944" y="1923406"/>
            <a:chExt cx="4184143" cy="2130841"/>
          </a:xfrm>
        </p:grpSpPr>
        <p:sp>
          <p:nvSpPr>
            <p:cNvPr id="39" name="Round Diagonal Corner Rectangle 34"/>
            <p:cNvSpPr/>
            <p:nvPr/>
          </p:nvSpPr>
          <p:spPr>
            <a:xfrm>
              <a:off x="4510944" y="1923406"/>
              <a:ext cx="4184143" cy="2130841"/>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b="1" dirty="0"/>
                <a:t>For </a:t>
              </a:r>
              <a:r>
                <a:rPr lang="en-US" sz="1200" b="1" dirty="0" smtClean="0"/>
                <a:t>PD</a:t>
              </a:r>
              <a:r>
                <a:rPr lang="en-US" sz="1200" dirty="0"/>
                <a:t>: Thomas Stelzer, </a:t>
              </a:r>
              <a:r>
                <a:rPr lang="en-US" sz="1200" dirty="0" err="1"/>
                <a:t>Jörg</a:t>
              </a:r>
              <a:r>
                <a:rPr lang="en-US" sz="1200" dirty="0"/>
                <a:t> Streibert, Ursula Noll, </a:t>
              </a:r>
              <a:r>
                <a:rPr lang="en-US" sz="1200" dirty="0" smtClean="0"/>
                <a:t>Albert </a:t>
              </a:r>
              <a:r>
                <a:rPr lang="en-US" sz="1200" dirty="0"/>
                <a:t>Zenkoff, Rameshchandra Veeturi, Satish Shankar, Mariya Mladenova, Stefka </a:t>
              </a:r>
              <a:r>
                <a:rPr lang="en-US" sz="1200" dirty="0" err="1" smtClean="0"/>
                <a:t>Dimitrova</a:t>
              </a:r>
              <a:endParaRPr lang="en-US" sz="1200" dirty="0" smtClean="0"/>
            </a:p>
            <a:p>
              <a:pPr marL="623888"/>
              <a:r>
                <a:rPr lang="en-US" sz="1200" b="1" dirty="0" smtClean="0"/>
                <a:t>For GCS:</a:t>
              </a:r>
              <a:r>
                <a:rPr lang="en-US" sz="1200" dirty="0" smtClean="0"/>
                <a:t> </a:t>
              </a:r>
              <a:r>
                <a:rPr lang="en-US" sz="1200" i="1" dirty="0" smtClean="0"/>
                <a:t>DACH/EE</a:t>
              </a:r>
              <a:r>
                <a:rPr lang="en-US" sz="1200" u="sng" dirty="0" smtClean="0"/>
                <a:t>:</a:t>
              </a:r>
              <a:r>
                <a:rPr lang="en-US" sz="1200" dirty="0" smtClean="0"/>
                <a:t> Jens Tregel, Pia Pfeifer; </a:t>
              </a:r>
              <a:r>
                <a:rPr lang="en-US" sz="1200" i="1" dirty="0" smtClean="0"/>
                <a:t>APJ/ME:</a:t>
              </a:r>
              <a:r>
                <a:rPr lang="en-US" sz="1200" dirty="0" smtClean="0"/>
                <a:t> Vijay Chikkanna, Joao Antunes; </a:t>
              </a:r>
              <a:r>
                <a:rPr lang="en-US" sz="1200" i="1" dirty="0" smtClean="0"/>
                <a:t>WE&amp;SA:</a:t>
              </a:r>
              <a:r>
                <a:rPr lang="en-US" sz="1200" dirty="0" smtClean="0"/>
                <a:t> Jackie Hall, David Hughes; </a:t>
              </a:r>
            </a:p>
            <a:p>
              <a:pPr marL="623888"/>
              <a:r>
                <a:rPr lang="en-US" sz="1200" i="1" dirty="0" smtClean="0"/>
                <a:t>Israel:</a:t>
              </a:r>
              <a:r>
                <a:rPr lang="en-US" sz="1200" dirty="0" smtClean="0"/>
                <a:t> Rachel Yosef; </a:t>
              </a:r>
              <a:r>
                <a:rPr lang="en-US" sz="1200" i="1" dirty="0" smtClean="0"/>
                <a:t>Americas:</a:t>
              </a:r>
              <a:r>
                <a:rPr lang="en-US" sz="1200" dirty="0" smtClean="0"/>
                <a:t> Carol Patecell, Alessandra Teixeira, Efrain Ascanio; </a:t>
              </a:r>
              <a:r>
                <a:rPr lang="en-US" sz="1200" i="1" dirty="0" smtClean="0"/>
                <a:t>Iberia:</a:t>
              </a:r>
              <a:r>
                <a:rPr lang="en-US" sz="1200" dirty="0" smtClean="0"/>
                <a:t> Ana Belen de Lucio Obregon </a:t>
              </a:r>
            </a:p>
            <a:p>
              <a:pPr marL="623888"/>
              <a:r>
                <a:rPr lang="en-US" sz="1200" dirty="0" smtClean="0"/>
                <a:t> </a:t>
              </a:r>
            </a:p>
          </p:txBody>
        </p:sp>
        <p:sp>
          <p:nvSpPr>
            <p:cNvPr id="38" name="Round Diagonal Corner Rectangle 47"/>
            <p:cNvSpPr/>
            <p:nvPr/>
          </p:nvSpPr>
          <p:spPr>
            <a:xfrm>
              <a:off x="4635713"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5</a:t>
              </a:r>
            </a:p>
          </p:txBody>
        </p:sp>
      </p:grpSp>
      <p:pic>
        <p:nvPicPr>
          <p:cNvPr id="40" name="Picture 2"/>
          <p:cNvPicPr>
            <a:picLocks noChangeAspect="1" noChangeArrowheads="1"/>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6919707" y="179228"/>
            <a:ext cx="1775383" cy="64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p:cNvSpPr>
          <p:nvPr>
            <p:custDataLst>
              <p:tags r:id="rId11"/>
            </p:custDataLst>
          </p:nvPr>
        </p:nvSpPr>
        <p:spPr>
          <a:xfrm>
            <a:off x="1156785" y="2240940"/>
            <a:ext cx="2766948" cy="461665"/>
          </a:xfrm>
          <a:prstGeom prst="rect">
            <a:avLst/>
          </a:prstGeom>
        </p:spPr>
        <p:txBody>
          <a:bodyPr wrap="square">
            <a:spAutoFit/>
          </a:bodyPr>
          <a:lstStyle/>
          <a:p>
            <a:r>
              <a:rPr lang="en-US" sz="1200" dirty="0"/>
              <a:t>Responsible for Quality Assurance activities</a:t>
            </a:r>
            <a:endParaRPr lang="en-US" sz="1200" kern="0" dirty="0">
              <a:solidFill>
                <a:schemeClr val="dk1"/>
              </a:solidFill>
            </a:endParaRPr>
          </a:p>
        </p:txBody>
      </p:sp>
    </p:spTree>
    <p:extLst>
      <p:ext uri="{BB962C8B-B14F-4D97-AF65-F5344CB8AC3E}">
        <p14:creationId xmlns:p14="http://schemas.microsoft.com/office/powerpoint/2010/main" val="3685408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Diagonal Corner Rectangle 53"/>
          <p:cNvSpPr>
            <a:spLocks/>
          </p:cNvSpPr>
          <p:nvPr>
            <p:custDataLst>
              <p:tags r:id="rId1"/>
            </p:custDataLst>
          </p:nvPr>
        </p:nvSpPr>
        <p:spPr>
          <a:xfrm>
            <a:off x="289199" y="1187256"/>
            <a:ext cx="8499944" cy="3518583"/>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2" name="Gruppieren 1"/>
          <p:cNvGrpSpPr>
            <a:grpSpLocks/>
          </p:cNvGrpSpPr>
          <p:nvPr>
            <p:custDataLst>
              <p:tags r:id="rId2"/>
            </p:custDataLst>
          </p:nvPr>
        </p:nvGrpSpPr>
        <p:grpSpPr>
          <a:xfrm>
            <a:off x="382904" y="1288410"/>
            <a:ext cx="3960309" cy="782844"/>
            <a:chOff x="382904" y="1072760"/>
            <a:chExt cx="3960309" cy="782844"/>
          </a:xfrm>
        </p:grpSpPr>
        <p:sp>
          <p:nvSpPr>
            <p:cNvPr id="18" name="Round Diagonal Corner Rectangle 29"/>
            <p:cNvSpPr/>
            <p:nvPr/>
          </p:nvSpPr>
          <p:spPr>
            <a:xfrm>
              <a:off x="382904" y="1072760"/>
              <a:ext cx="3960309" cy="782844"/>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720725"/>
              <a:r>
                <a:rPr lang="en-US" sz="1200" dirty="0"/>
                <a:t>Reports in this function to the QM-Manager of </a:t>
              </a:r>
              <a:r>
                <a:rPr lang="en-US" sz="1200" dirty="0" smtClean="0"/>
                <a:t>Product Development</a:t>
              </a:r>
              <a:endParaRPr lang="en-US" sz="1200" dirty="0"/>
            </a:p>
            <a:p>
              <a:pPr marL="720725"/>
              <a:endParaRPr kumimoji="0" lang="en-US" sz="1200" b="0" i="0" u="none" strike="noStrike" kern="0" cap="none" spc="0" normalizeH="0" baseline="0" dirty="0" smtClean="0">
                <a:ln>
                  <a:noFill/>
                </a:ln>
                <a:solidFill>
                  <a:schemeClr val="dk1"/>
                </a:solidFill>
                <a:effectLst/>
                <a:uLnTx/>
                <a:uFillTx/>
                <a:latin typeface="Arial"/>
              </a:endParaRPr>
            </a:p>
          </p:txBody>
        </p:sp>
        <p:sp>
          <p:nvSpPr>
            <p:cNvPr id="19" name="Round Diagonal Corner Rectangle 21"/>
            <p:cNvSpPr/>
            <p:nvPr/>
          </p:nvSpPr>
          <p:spPr>
            <a:xfrm>
              <a:off x="547487" y="122228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6" name="Gruppieren 5"/>
          <p:cNvGrpSpPr>
            <a:grpSpLocks/>
          </p:cNvGrpSpPr>
          <p:nvPr>
            <p:custDataLst>
              <p:tags r:id="rId3"/>
            </p:custDataLst>
          </p:nvPr>
        </p:nvGrpSpPr>
        <p:grpSpPr>
          <a:xfrm>
            <a:off x="382904" y="3153913"/>
            <a:ext cx="3958016" cy="746468"/>
            <a:chOff x="382904" y="2800247"/>
            <a:chExt cx="3958016" cy="746468"/>
          </a:xfrm>
        </p:grpSpPr>
        <p:sp>
          <p:nvSpPr>
            <p:cNvPr id="26" name="Round Diagonal Corner Rectangle 48"/>
            <p:cNvSpPr/>
            <p:nvPr/>
          </p:nvSpPr>
          <p:spPr>
            <a:xfrm>
              <a:off x="382904" y="2800247"/>
              <a:ext cx="3958016" cy="746468"/>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630238" defTabSz="914400">
                <a:defRPr/>
              </a:pPr>
              <a:r>
                <a:rPr lang="en-US" sz="1200" dirty="0"/>
                <a:t> </a:t>
              </a:r>
              <a:r>
                <a:rPr lang="en-US" sz="1200" dirty="0" smtClean="0"/>
                <a:t>Responsible </a:t>
              </a:r>
              <a:r>
                <a:rPr lang="en-US" sz="1200" dirty="0"/>
                <a:t>for PD QMS maintenance</a:t>
              </a:r>
            </a:p>
            <a:p>
              <a:pPr marL="630238" lvl="0" defTabSz="914400">
                <a:defRPr/>
              </a:pPr>
              <a:r>
                <a:rPr lang="en-US" sz="1200" dirty="0" smtClean="0"/>
                <a:t> </a:t>
              </a:r>
              <a:endParaRPr kumimoji="0" lang="en-US" sz="1200" b="0" i="0" u="none" strike="noStrike" kern="0" cap="none" spc="0" normalizeH="0" baseline="0" dirty="0">
                <a:ln>
                  <a:noFill/>
                </a:ln>
                <a:solidFill>
                  <a:schemeClr val="dk1"/>
                </a:solidFill>
                <a:effectLst/>
                <a:uLnTx/>
                <a:uFillTx/>
                <a:latin typeface="Arial"/>
              </a:endParaRPr>
            </a:p>
          </p:txBody>
        </p:sp>
        <p:sp>
          <p:nvSpPr>
            <p:cNvPr id="27" name="Round Diagonal Corner Rectangle 49"/>
            <p:cNvSpPr/>
            <p:nvPr/>
          </p:nvSpPr>
          <p:spPr>
            <a:xfrm>
              <a:off x="512611" y="29255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sp>
        <p:nvSpPr>
          <p:cNvPr id="10" name="Title 9"/>
          <p:cNvSpPr>
            <a:spLocks noGrp="1"/>
          </p:cNvSpPr>
          <p:nvPr>
            <p:ph type="title"/>
            <p:custDataLst>
              <p:tags r:id="rId4"/>
            </p:custDataLst>
          </p:nvPr>
        </p:nvSpPr>
        <p:spPr/>
        <p:txBody>
          <a:bodyPr/>
          <a:lstStyle/>
          <a:p>
            <a:r>
              <a:rPr lang="en-US" dirty="0"/>
              <a:t>QM Related Roles</a:t>
            </a:r>
          </a:p>
        </p:txBody>
      </p:sp>
      <p:sp>
        <p:nvSpPr>
          <p:cNvPr id="3" name="Footer Placeholder 2"/>
          <p:cNvSpPr>
            <a:spLocks noGrp="1"/>
          </p:cNvSpPr>
          <p:nvPr>
            <p:ph type="ftr" sz="quarter" idx="12"/>
            <p:custDataLst>
              <p:tags r:id="rId5"/>
            </p:custDataLst>
          </p:nvPr>
        </p:nvSpPr>
        <p:spPr/>
        <p:txBody>
          <a:bodyPr/>
          <a:lstStyle/>
          <a:p>
            <a:r>
              <a:rPr lang="en-US" smtClean="0"/>
              <a:t>© 2018 Software AG. All rights reserved. For internal use only</a:t>
            </a:r>
            <a:endParaRPr lang="en-US" dirty="0" smtClean="0"/>
          </a:p>
        </p:txBody>
      </p:sp>
      <p:sp>
        <p:nvSpPr>
          <p:cNvPr id="11" name="Text Placeholder 10"/>
          <p:cNvSpPr>
            <a:spLocks noGrp="1"/>
          </p:cNvSpPr>
          <p:nvPr>
            <p:ph type="body" sz="quarter" idx="13"/>
            <p:custDataLst>
              <p:tags r:id="rId6"/>
            </p:custDataLst>
          </p:nvPr>
        </p:nvSpPr>
        <p:spPr/>
        <p:txBody>
          <a:bodyPr/>
          <a:lstStyle/>
          <a:p>
            <a:pPr lvl="0"/>
            <a:r>
              <a:rPr lang="en-US" dirty="0">
                <a:hlinkClick r:id="rId13"/>
              </a:rPr>
              <a:t>PD QMS Coordination Team </a:t>
            </a:r>
            <a:r>
              <a:rPr lang="en-US" dirty="0"/>
              <a:t>(QCT) </a:t>
            </a:r>
            <a:endParaRPr lang="en-US" sz="4000" b="1" cap="none" dirty="0">
              <a:solidFill>
                <a:schemeClr val="lt2"/>
              </a:solidFill>
            </a:endParaRPr>
          </a:p>
        </p:txBody>
      </p:sp>
      <p:grpSp>
        <p:nvGrpSpPr>
          <p:cNvPr id="7" name="Gruppieren 6"/>
          <p:cNvGrpSpPr>
            <a:grpSpLocks/>
          </p:cNvGrpSpPr>
          <p:nvPr>
            <p:custDataLst>
              <p:tags r:id="rId7"/>
            </p:custDataLst>
          </p:nvPr>
        </p:nvGrpSpPr>
        <p:grpSpPr>
          <a:xfrm>
            <a:off x="4510947" y="1288410"/>
            <a:ext cx="4184143" cy="782844"/>
            <a:chOff x="4510947" y="1072760"/>
            <a:chExt cx="4184143" cy="782844"/>
          </a:xfrm>
        </p:grpSpPr>
        <p:sp>
          <p:nvSpPr>
            <p:cNvPr id="24" name="Round Diagonal Corner Rectangle 46"/>
            <p:cNvSpPr/>
            <p:nvPr/>
          </p:nvSpPr>
          <p:spPr>
            <a:xfrm>
              <a:off x="4510947" y="1072760"/>
              <a:ext cx="4184143" cy="782844"/>
            </a:xfrm>
            <a:prstGeom prst="round2DiagRect">
              <a:avLst>
                <a:gd name="adj1" fmla="val 1013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a:t>P</a:t>
              </a:r>
              <a:r>
                <a:rPr lang="en-US" sz="1200" dirty="0" smtClean="0"/>
                <a:t>erforms </a:t>
              </a:r>
              <a:r>
                <a:rPr lang="en-US" sz="1200" dirty="0"/>
                <a:t>the initial inspection of the reported </a:t>
              </a:r>
              <a:r>
                <a:rPr lang="en-US" sz="1200" dirty="0" smtClean="0"/>
                <a:t>impediments.</a:t>
              </a:r>
              <a:endParaRPr kumimoji="0" lang="en-US" sz="1200" b="1" i="1" u="none" strike="noStrike" kern="0" cap="none" spc="0" normalizeH="0" baseline="0" dirty="0">
                <a:ln>
                  <a:noFill/>
                </a:ln>
                <a:solidFill>
                  <a:schemeClr val="dk1"/>
                </a:solidFill>
                <a:effectLst/>
                <a:uLnTx/>
                <a:uFillTx/>
                <a:latin typeface="Arial"/>
              </a:endParaRPr>
            </a:p>
          </p:txBody>
        </p:sp>
        <p:sp>
          <p:nvSpPr>
            <p:cNvPr id="32" name="Round Diagonal Corner Rectangle 47"/>
            <p:cNvSpPr/>
            <p:nvPr/>
          </p:nvSpPr>
          <p:spPr>
            <a:xfrm>
              <a:off x="4635713" y="12263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grpSp>
        <p:nvGrpSpPr>
          <p:cNvPr id="8" name="Gruppieren 7"/>
          <p:cNvGrpSpPr>
            <a:grpSpLocks/>
          </p:cNvGrpSpPr>
          <p:nvPr>
            <p:custDataLst>
              <p:tags r:id="rId8"/>
            </p:custDataLst>
          </p:nvPr>
        </p:nvGrpSpPr>
        <p:grpSpPr>
          <a:xfrm>
            <a:off x="4510944" y="2228802"/>
            <a:ext cx="4184143" cy="767564"/>
            <a:chOff x="4510944" y="1923407"/>
            <a:chExt cx="4184143" cy="932254"/>
          </a:xfrm>
        </p:grpSpPr>
        <p:sp>
          <p:nvSpPr>
            <p:cNvPr id="39" name="Round Diagonal Corner Rectangle 34"/>
            <p:cNvSpPr/>
            <p:nvPr/>
          </p:nvSpPr>
          <p:spPr>
            <a:xfrm>
              <a:off x="4510944" y="1923407"/>
              <a:ext cx="4184143" cy="932254"/>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a:t>For </a:t>
              </a:r>
              <a:r>
                <a:rPr lang="en-US" sz="1200" dirty="0" smtClean="0"/>
                <a:t>PD</a:t>
              </a:r>
              <a:r>
                <a:rPr lang="en-US" sz="1200" dirty="0"/>
                <a:t>: </a:t>
              </a:r>
              <a:r>
                <a:rPr lang="en-US" sz="1200" dirty="0" smtClean="0"/>
                <a:t>Michael Backhaus, Ina </a:t>
              </a:r>
              <a:r>
                <a:rPr lang="en-US" sz="1200" dirty="0" err="1" smtClean="0"/>
                <a:t>Ivanova</a:t>
              </a:r>
              <a:r>
                <a:rPr lang="en-US" sz="1200" dirty="0" smtClean="0"/>
                <a:t>, </a:t>
              </a:r>
              <a:endParaRPr lang="en-US" sz="1200" dirty="0"/>
            </a:p>
          </p:txBody>
        </p:sp>
        <p:sp>
          <p:nvSpPr>
            <p:cNvPr id="38" name="Round Diagonal Corner Rectangle 47"/>
            <p:cNvSpPr/>
            <p:nvPr/>
          </p:nvSpPr>
          <p:spPr>
            <a:xfrm>
              <a:off x="4635713"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5</a:t>
              </a:r>
            </a:p>
          </p:txBody>
        </p:sp>
      </p:grpSp>
      <p:pic>
        <p:nvPicPr>
          <p:cNvPr id="40" name="Picture 2"/>
          <p:cNvPicPr>
            <a:picLocks noChangeAspect="1" noChangeArrowheads="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6919707" y="179228"/>
            <a:ext cx="1775383" cy="64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a:grpSpLocks/>
          </p:cNvGrpSpPr>
          <p:nvPr>
            <p:custDataLst>
              <p:tags r:id="rId10"/>
            </p:custDataLst>
          </p:nvPr>
        </p:nvGrpSpPr>
        <p:grpSpPr>
          <a:xfrm>
            <a:off x="395288" y="2228802"/>
            <a:ext cx="3960309" cy="767564"/>
            <a:chOff x="395288" y="1963334"/>
            <a:chExt cx="3960309" cy="767564"/>
          </a:xfrm>
        </p:grpSpPr>
        <p:grpSp>
          <p:nvGrpSpPr>
            <p:cNvPr id="4" name="Gruppieren 3"/>
            <p:cNvGrpSpPr/>
            <p:nvPr/>
          </p:nvGrpSpPr>
          <p:grpSpPr>
            <a:xfrm>
              <a:off x="395288" y="1963334"/>
              <a:ext cx="3960309" cy="767564"/>
              <a:chOff x="382905" y="1923407"/>
              <a:chExt cx="3960309" cy="767564"/>
            </a:xfrm>
          </p:grpSpPr>
          <p:sp>
            <p:nvSpPr>
              <p:cNvPr id="20" name="Round Diagonal Corner Rectangle 34"/>
              <p:cNvSpPr/>
              <p:nvPr/>
            </p:nvSpPr>
            <p:spPr>
              <a:xfrm>
                <a:off x="382905" y="1923407"/>
                <a:ext cx="3960309" cy="767564"/>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endParaRPr lang="en-US" sz="1200" dirty="0"/>
              </a:p>
            </p:txBody>
          </p:sp>
          <p:sp>
            <p:nvSpPr>
              <p:cNvPr id="21" name="Round Diagonal Corner Rectangle 35"/>
              <p:cNvSpPr/>
              <p:nvPr/>
            </p:nvSpPr>
            <p:spPr>
              <a:xfrm>
                <a:off x="547487"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sp>
          <p:nvSpPr>
            <p:cNvPr id="5" name="Rectangle 4"/>
            <p:cNvSpPr/>
            <p:nvPr/>
          </p:nvSpPr>
          <p:spPr>
            <a:xfrm>
              <a:off x="1156785" y="1999412"/>
              <a:ext cx="2766948" cy="461665"/>
            </a:xfrm>
            <a:prstGeom prst="rect">
              <a:avLst/>
            </a:prstGeom>
          </p:spPr>
          <p:txBody>
            <a:bodyPr wrap="square">
              <a:spAutoFit/>
            </a:bodyPr>
            <a:lstStyle/>
            <a:p>
              <a:r>
                <a:rPr lang="en-US" sz="1200" dirty="0"/>
                <a:t>Responsible for Quality Assurance </a:t>
              </a:r>
              <a:r>
                <a:rPr lang="en-US" sz="1200" dirty="0" smtClean="0"/>
                <a:t>of the PD part of the QMS</a:t>
              </a:r>
              <a:endParaRPr lang="en-US" sz="1200" kern="0" dirty="0">
                <a:solidFill>
                  <a:schemeClr val="dk1"/>
                </a:solidFill>
              </a:endParaRPr>
            </a:p>
          </p:txBody>
        </p:sp>
      </p:grpSp>
    </p:spTree>
    <p:extLst>
      <p:ext uri="{BB962C8B-B14F-4D97-AF65-F5344CB8AC3E}">
        <p14:creationId xmlns:p14="http://schemas.microsoft.com/office/powerpoint/2010/main" val="337923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Diagonal Corner Rectangle 53"/>
          <p:cNvSpPr>
            <a:spLocks/>
          </p:cNvSpPr>
          <p:nvPr>
            <p:custDataLst>
              <p:tags r:id="rId1"/>
            </p:custDataLst>
          </p:nvPr>
        </p:nvSpPr>
        <p:spPr>
          <a:xfrm>
            <a:off x="289199" y="1181834"/>
            <a:ext cx="8499944" cy="3518583"/>
          </a:xfrm>
          <a:prstGeom prst="round2DiagRect">
            <a:avLst>
              <a:gd name="adj1" fmla="val 2605"/>
              <a:gd name="adj2" fmla="val 0"/>
            </a:avLst>
          </a:prstGeom>
          <a:solidFill>
            <a:schemeClr val="lt1"/>
          </a:solidFill>
          <a:ln w="19050" cap="flat" cmpd="sng" algn="ctr">
            <a:solidFill>
              <a:schemeClr val="lt2"/>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smtClean="0">
              <a:ln>
                <a:noFill/>
              </a:ln>
              <a:solidFill>
                <a:srgbClr val="233356"/>
              </a:solidFill>
              <a:effectLst/>
              <a:uLnTx/>
              <a:uFillTx/>
              <a:latin typeface="Arial"/>
              <a:ea typeface="+mn-ea"/>
              <a:cs typeface="+mn-cs"/>
            </a:endParaRPr>
          </a:p>
        </p:txBody>
      </p:sp>
      <p:grpSp>
        <p:nvGrpSpPr>
          <p:cNvPr id="2" name="Gruppieren 1"/>
          <p:cNvGrpSpPr>
            <a:grpSpLocks/>
          </p:cNvGrpSpPr>
          <p:nvPr>
            <p:custDataLst>
              <p:tags r:id="rId2"/>
            </p:custDataLst>
          </p:nvPr>
        </p:nvGrpSpPr>
        <p:grpSpPr>
          <a:xfrm>
            <a:off x="382904" y="1322914"/>
            <a:ext cx="3960309" cy="782844"/>
            <a:chOff x="382904" y="1072760"/>
            <a:chExt cx="3960309" cy="782844"/>
          </a:xfrm>
        </p:grpSpPr>
        <p:sp>
          <p:nvSpPr>
            <p:cNvPr id="18" name="Round Diagonal Corner Rectangle 29"/>
            <p:cNvSpPr/>
            <p:nvPr/>
          </p:nvSpPr>
          <p:spPr>
            <a:xfrm>
              <a:off x="382904" y="1072760"/>
              <a:ext cx="3960309" cy="782844"/>
            </a:xfrm>
            <a:prstGeom prst="round2DiagRect">
              <a:avLst>
                <a:gd name="adj1" fmla="val 11001"/>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720725"/>
              <a:r>
                <a:rPr lang="en-US" sz="1200" dirty="0" smtClean="0"/>
                <a:t>Invites the auditees to the internal audit</a:t>
              </a:r>
              <a:endParaRPr lang="en-US" sz="1200" kern="0" dirty="0">
                <a:solidFill>
                  <a:schemeClr val="dk1"/>
                </a:solidFill>
              </a:endParaRPr>
            </a:p>
            <a:p>
              <a:pPr marL="720725"/>
              <a:endParaRPr lang="en-US" sz="1200" dirty="0"/>
            </a:p>
          </p:txBody>
        </p:sp>
        <p:sp>
          <p:nvSpPr>
            <p:cNvPr id="19" name="Round Diagonal Corner Rectangle 21"/>
            <p:cNvSpPr/>
            <p:nvPr/>
          </p:nvSpPr>
          <p:spPr>
            <a:xfrm>
              <a:off x="547487" y="122228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1</a:t>
              </a:r>
            </a:p>
          </p:txBody>
        </p:sp>
      </p:grpSp>
      <p:grpSp>
        <p:nvGrpSpPr>
          <p:cNvPr id="4" name="Gruppieren 3"/>
          <p:cNvGrpSpPr>
            <a:grpSpLocks/>
          </p:cNvGrpSpPr>
          <p:nvPr>
            <p:custDataLst>
              <p:tags r:id="rId3"/>
            </p:custDataLst>
          </p:nvPr>
        </p:nvGrpSpPr>
        <p:grpSpPr>
          <a:xfrm>
            <a:off x="382904" y="2233115"/>
            <a:ext cx="3960309" cy="767564"/>
            <a:chOff x="402112" y="1923407"/>
            <a:chExt cx="3960309" cy="767564"/>
          </a:xfrm>
        </p:grpSpPr>
        <p:sp>
          <p:nvSpPr>
            <p:cNvPr id="20" name="Round Diagonal Corner Rectangle 34"/>
            <p:cNvSpPr/>
            <p:nvPr/>
          </p:nvSpPr>
          <p:spPr>
            <a:xfrm>
              <a:off x="402112" y="1923407"/>
              <a:ext cx="3960309" cy="767564"/>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719138"/>
              <a:r>
                <a:rPr lang="en-US" sz="1200" dirty="0" smtClean="0"/>
                <a:t>Prepares and conducts internal audits.</a:t>
              </a:r>
            </a:p>
            <a:p>
              <a:pPr marL="719138"/>
              <a:r>
                <a:rPr lang="en-US" sz="1200" dirty="0" smtClean="0"/>
                <a:t>Pre-Audit Meeting</a:t>
              </a:r>
            </a:p>
            <a:p>
              <a:pPr marL="719138"/>
              <a:r>
                <a:rPr lang="en-US" sz="1200" dirty="0" smtClean="0"/>
                <a:t>Audit</a:t>
              </a:r>
            </a:p>
            <a:p>
              <a:pPr marL="719138"/>
              <a:endParaRPr lang="en-US" sz="1200" dirty="0" smtClean="0"/>
            </a:p>
            <a:p>
              <a:pPr marL="623888"/>
              <a:endParaRPr lang="en-US" sz="1200" dirty="0"/>
            </a:p>
          </p:txBody>
        </p:sp>
        <p:sp>
          <p:nvSpPr>
            <p:cNvPr id="21" name="Round Diagonal Corner Rectangle 35"/>
            <p:cNvSpPr/>
            <p:nvPr/>
          </p:nvSpPr>
          <p:spPr>
            <a:xfrm>
              <a:off x="547487"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2</a:t>
              </a:r>
            </a:p>
          </p:txBody>
        </p:sp>
      </p:grpSp>
      <p:grpSp>
        <p:nvGrpSpPr>
          <p:cNvPr id="6" name="Gruppieren 5"/>
          <p:cNvGrpSpPr>
            <a:grpSpLocks/>
          </p:cNvGrpSpPr>
          <p:nvPr>
            <p:custDataLst>
              <p:tags r:id="rId4"/>
            </p:custDataLst>
          </p:nvPr>
        </p:nvGrpSpPr>
        <p:grpSpPr>
          <a:xfrm>
            <a:off x="382904" y="3128035"/>
            <a:ext cx="3958016" cy="746468"/>
            <a:chOff x="382904" y="2800247"/>
            <a:chExt cx="3958016" cy="746468"/>
          </a:xfrm>
        </p:grpSpPr>
        <p:sp>
          <p:nvSpPr>
            <p:cNvPr id="26" name="Round Diagonal Corner Rectangle 48"/>
            <p:cNvSpPr/>
            <p:nvPr/>
          </p:nvSpPr>
          <p:spPr>
            <a:xfrm>
              <a:off x="382904" y="2800247"/>
              <a:ext cx="3958016" cy="746468"/>
            </a:xfrm>
            <a:prstGeom prst="round2DiagRect">
              <a:avLst>
                <a:gd name="adj1" fmla="val 11020"/>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0" bIns="45720" numCol="1" spcCol="0" rtlCol="0" fromWordArt="0" anchor="t" anchorCtr="0" forceAA="0" compatLnSpc="1">
              <a:prstTxWarp prst="textNoShape">
                <a:avLst/>
              </a:prstTxWarp>
              <a:noAutofit/>
            </a:bodyPr>
            <a:lstStyle/>
            <a:p>
              <a:pPr marL="719138" lvl="0" defTabSz="914400">
                <a:defRPr/>
              </a:pPr>
              <a:r>
                <a:rPr lang="en-US" sz="1200" dirty="0" smtClean="0"/>
                <a:t>Writes the audit report</a:t>
              </a:r>
              <a:endParaRPr kumimoji="0" lang="en-US" sz="1200" b="0" i="0" u="none" strike="noStrike" kern="0" cap="none" spc="0" normalizeH="0" baseline="0" dirty="0">
                <a:ln>
                  <a:noFill/>
                </a:ln>
                <a:solidFill>
                  <a:schemeClr val="dk1"/>
                </a:solidFill>
                <a:effectLst/>
                <a:uLnTx/>
                <a:uFillTx/>
                <a:latin typeface="Arial"/>
              </a:endParaRPr>
            </a:p>
          </p:txBody>
        </p:sp>
        <p:sp>
          <p:nvSpPr>
            <p:cNvPr id="27" name="Round Diagonal Corner Rectangle 49"/>
            <p:cNvSpPr/>
            <p:nvPr/>
          </p:nvSpPr>
          <p:spPr>
            <a:xfrm>
              <a:off x="512611" y="29255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3</a:t>
              </a:r>
            </a:p>
          </p:txBody>
        </p:sp>
      </p:grpSp>
      <p:sp>
        <p:nvSpPr>
          <p:cNvPr id="9" name="Title 8"/>
          <p:cNvSpPr>
            <a:spLocks noGrp="1"/>
          </p:cNvSpPr>
          <p:nvPr>
            <p:ph type="title"/>
            <p:custDataLst>
              <p:tags r:id="rId5"/>
            </p:custDataLst>
          </p:nvPr>
        </p:nvSpPr>
        <p:spPr/>
        <p:txBody>
          <a:bodyPr/>
          <a:lstStyle/>
          <a:p>
            <a:r>
              <a:rPr lang="en-US" dirty="0"/>
              <a:t>QM Related Roles</a:t>
            </a:r>
          </a:p>
        </p:txBody>
      </p:sp>
      <p:sp>
        <p:nvSpPr>
          <p:cNvPr id="3" name="Footer Placeholder 2"/>
          <p:cNvSpPr>
            <a:spLocks noGrp="1"/>
          </p:cNvSpPr>
          <p:nvPr>
            <p:ph type="ftr" sz="quarter" idx="12"/>
            <p:custDataLst>
              <p:tags r:id="rId6"/>
            </p:custDataLst>
          </p:nvPr>
        </p:nvSpPr>
        <p:spPr/>
        <p:txBody>
          <a:bodyPr/>
          <a:lstStyle/>
          <a:p>
            <a:r>
              <a:rPr lang="en-US" smtClean="0"/>
              <a:t>© 2018 Software AG. All rights reserved. For internal use only</a:t>
            </a:r>
            <a:endParaRPr lang="en-US" dirty="0" smtClean="0"/>
          </a:p>
        </p:txBody>
      </p:sp>
      <p:sp>
        <p:nvSpPr>
          <p:cNvPr id="11" name="Text Placeholder 10"/>
          <p:cNvSpPr>
            <a:spLocks noGrp="1"/>
          </p:cNvSpPr>
          <p:nvPr>
            <p:ph type="body" sz="quarter" idx="13"/>
            <p:custDataLst>
              <p:tags r:id="rId7"/>
            </p:custDataLst>
          </p:nvPr>
        </p:nvSpPr>
        <p:spPr/>
        <p:txBody>
          <a:bodyPr/>
          <a:lstStyle/>
          <a:p>
            <a:pPr lvl="0"/>
            <a:r>
              <a:rPr lang="en-US" dirty="0"/>
              <a:t>Internal </a:t>
            </a:r>
            <a:r>
              <a:rPr lang="en-US" dirty="0" smtClean="0"/>
              <a:t>Auditor</a:t>
            </a:r>
            <a:endParaRPr lang="en-US" sz="4000" b="1" cap="none" dirty="0">
              <a:solidFill>
                <a:schemeClr val="lt2"/>
              </a:solidFill>
            </a:endParaRPr>
          </a:p>
        </p:txBody>
      </p:sp>
      <p:grpSp>
        <p:nvGrpSpPr>
          <p:cNvPr id="7" name="Gruppieren 6"/>
          <p:cNvGrpSpPr>
            <a:grpSpLocks/>
          </p:cNvGrpSpPr>
          <p:nvPr>
            <p:custDataLst>
              <p:tags r:id="rId8"/>
            </p:custDataLst>
          </p:nvPr>
        </p:nvGrpSpPr>
        <p:grpSpPr>
          <a:xfrm>
            <a:off x="4529644" y="1322914"/>
            <a:ext cx="4184143" cy="782844"/>
            <a:chOff x="4510947" y="1072760"/>
            <a:chExt cx="4184143" cy="782844"/>
          </a:xfrm>
        </p:grpSpPr>
        <p:sp>
          <p:nvSpPr>
            <p:cNvPr id="24" name="Round Diagonal Corner Rectangle 46"/>
            <p:cNvSpPr/>
            <p:nvPr/>
          </p:nvSpPr>
          <p:spPr>
            <a:xfrm>
              <a:off x="4510947" y="1072760"/>
              <a:ext cx="4184143" cy="782844"/>
            </a:xfrm>
            <a:prstGeom prst="round2DiagRect">
              <a:avLst>
                <a:gd name="adj1" fmla="val 10132"/>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30238" lvl="0" defTabSz="914400">
                <a:defRPr/>
              </a:pPr>
              <a:r>
                <a:rPr lang="en-US" sz="1200" dirty="0" smtClean="0"/>
                <a:t>Conducts the closing meeting.</a:t>
              </a:r>
              <a:endParaRPr kumimoji="0" lang="en-US" sz="1200" b="1" i="1" u="none" strike="noStrike" kern="0" cap="none" spc="0" normalizeH="0" baseline="0" dirty="0">
                <a:ln>
                  <a:noFill/>
                </a:ln>
                <a:solidFill>
                  <a:schemeClr val="dk1"/>
                </a:solidFill>
                <a:effectLst/>
                <a:uLnTx/>
                <a:uFillTx/>
                <a:latin typeface="Arial"/>
              </a:endParaRPr>
            </a:p>
          </p:txBody>
        </p:sp>
        <p:sp>
          <p:nvSpPr>
            <p:cNvPr id="32" name="Round Diagonal Corner Rectangle 47"/>
            <p:cNvSpPr/>
            <p:nvPr/>
          </p:nvSpPr>
          <p:spPr>
            <a:xfrm>
              <a:off x="4635713" y="1226382"/>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4</a:t>
              </a:r>
            </a:p>
          </p:txBody>
        </p:sp>
      </p:grpSp>
      <p:grpSp>
        <p:nvGrpSpPr>
          <p:cNvPr id="5" name="Group 4"/>
          <p:cNvGrpSpPr>
            <a:grpSpLocks/>
          </p:cNvGrpSpPr>
          <p:nvPr>
            <p:custDataLst>
              <p:tags r:id="rId9"/>
            </p:custDataLst>
          </p:nvPr>
        </p:nvGrpSpPr>
        <p:grpSpPr>
          <a:xfrm>
            <a:off x="4529644" y="2389304"/>
            <a:ext cx="4259499" cy="1485199"/>
            <a:chOff x="4529644" y="1923406"/>
            <a:chExt cx="4259499" cy="1485199"/>
          </a:xfrm>
        </p:grpSpPr>
        <p:grpSp>
          <p:nvGrpSpPr>
            <p:cNvPr id="8" name="Gruppieren 7"/>
            <p:cNvGrpSpPr/>
            <p:nvPr/>
          </p:nvGrpSpPr>
          <p:grpSpPr>
            <a:xfrm>
              <a:off x="4529644" y="1923406"/>
              <a:ext cx="4184143" cy="1485199"/>
              <a:chOff x="4510944" y="1923406"/>
              <a:chExt cx="4184143" cy="1485199"/>
            </a:xfrm>
          </p:grpSpPr>
          <p:sp>
            <p:nvSpPr>
              <p:cNvPr id="39" name="Round Diagonal Corner Rectangle 34"/>
              <p:cNvSpPr/>
              <p:nvPr/>
            </p:nvSpPr>
            <p:spPr>
              <a:xfrm>
                <a:off x="4510944" y="1923406"/>
                <a:ext cx="4184143" cy="1485199"/>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200" dirty="0" smtClean="0"/>
                  <a:t>Internal Auditors:</a:t>
                </a:r>
              </a:p>
              <a:p>
                <a:pPr marL="623888"/>
                <a:endParaRPr lang="en-US" sz="1200" dirty="0"/>
              </a:p>
            </p:txBody>
          </p:sp>
          <p:sp>
            <p:nvSpPr>
              <p:cNvPr id="38" name="Round Diagonal Corner Rectangle 47"/>
              <p:cNvSpPr/>
              <p:nvPr/>
            </p:nvSpPr>
            <p:spPr>
              <a:xfrm>
                <a:off x="4635713" y="2065677"/>
                <a:ext cx="505830" cy="483024"/>
              </a:xfrm>
              <a:prstGeom prst="round2DiagRect">
                <a:avLst/>
              </a:prstGeom>
              <a:solidFill>
                <a:schemeClr val="lt2"/>
              </a:soli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lt1"/>
                    </a:solidFill>
                    <a:effectLst/>
                    <a:uLnTx/>
                    <a:uFillTx/>
                    <a:latin typeface="Arial"/>
                    <a:ea typeface="+mn-ea"/>
                    <a:cs typeface="+mn-cs"/>
                  </a:rPr>
                  <a:t>5</a:t>
                </a:r>
              </a:p>
            </p:txBody>
          </p:sp>
        </p:grpSp>
        <p:sp>
          <p:nvSpPr>
            <p:cNvPr id="10" name="Rectangle 9"/>
            <p:cNvSpPr/>
            <p:nvPr/>
          </p:nvSpPr>
          <p:spPr>
            <a:xfrm>
              <a:off x="5191890" y="2227703"/>
              <a:ext cx="3597253" cy="1015663"/>
            </a:xfrm>
            <a:prstGeom prst="rect">
              <a:avLst/>
            </a:prstGeom>
          </p:spPr>
          <p:txBody>
            <a:bodyPr wrap="square">
              <a:spAutoFit/>
            </a:bodyPr>
            <a:lstStyle/>
            <a:p>
              <a:r>
                <a:rPr lang="en-US" sz="1200" dirty="0"/>
                <a:t>Aparajitha Kavanoori, Ewald Speicher, Eva Holmes, Jill </a:t>
              </a:r>
              <a:r>
                <a:rPr lang="en-US" sz="1200" dirty="0" smtClean="0"/>
                <a:t>Henley, Regina </a:t>
              </a:r>
              <a:r>
                <a:rPr lang="en-US" sz="1200" dirty="0" err="1" smtClean="0"/>
                <a:t>Huegle</a:t>
              </a:r>
              <a:r>
                <a:rPr lang="en-US" sz="1200" dirty="0" smtClean="0"/>
                <a:t>, Markus </a:t>
              </a:r>
              <a:r>
                <a:rPr lang="en-US" sz="1200" dirty="0" err="1" smtClean="0"/>
                <a:t>Kuepper</a:t>
              </a:r>
              <a:r>
                <a:rPr lang="en-US" sz="1200" dirty="0" smtClean="0"/>
                <a:t>, Gerard McCann, Rainer </a:t>
              </a:r>
              <a:r>
                <a:rPr lang="en-US" sz="1200" dirty="0"/>
                <a:t>Mueck,</a:t>
              </a:r>
              <a:r>
                <a:rPr lang="en-US" sz="1200" dirty="0">
                  <a:hlinkClick r:id="rId13"/>
                </a:rPr>
                <a:t> </a:t>
              </a:r>
              <a:r>
                <a:rPr lang="en-US" sz="1200" dirty="0"/>
                <a:t>Johannes Richard Roemann, </a:t>
              </a:r>
              <a:r>
                <a:rPr lang="en-US" sz="1200" dirty="0" smtClean="0"/>
                <a:t>Andreas Sievert, Jens </a:t>
              </a:r>
              <a:r>
                <a:rPr lang="en-US" sz="1200" dirty="0" err="1" smtClean="0"/>
                <a:t>Tregel</a:t>
              </a:r>
              <a:r>
                <a:rPr lang="en-US" sz="1200" dirty="0" smtClean="0"/>
                <a:t> </a:t>
              </a:r>
              <a:endParaRPr lang="en-US" sz="1200" dirty="0"/>
            </a:p>
          </p:txBody>
        </p:sp>
      </p:grpSp>
      <p:pic>
        <p:nvPicPr>
          <p:cNvPr id="1026" name="Picture 2"/>
          <p:cNvPicPr>
            <a:picLocks noChangeAspect="1" noChangeArrowheads="1"/>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7284193" y="138016"/>
            <a:ext cx="1429594" cy="95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81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sz="2200" dirty="0" smtClean="0"/>
              <a:t>Extended QM Team</a:t>
            </a:r>
            <a:endParaRPr lang="en-US" sz="2200" dirty="0"/>
          </a:p>
        </p:txBody>
      </p:sp>
      <p:sp>
        <p:nvSpPr>
          <p:cNvPr id="14" name="Footer Placeholder 13"/>
          <p:cNvSpPr>
            <a:spLocks noGrp="1"/>
          </p:cNvSpPr>
          <p:nvPr>
            <p:ph type="ftr" sz="quarter" idx="12"/>
            <p:custDataLst>
              <p:tags r:id="rId2"/>
            </p:custDataLst>
          </p:nvPr>
        </p:nvSpPr>
        <p:spPr>
          <a:xfrm>
            <a:off x="446788" y="4960856"/>
            <a:ext cx="2268000" cy="92333"/>
          </a:xfrm>
        </p:spPr>
        <p:txBody>
          <a:bodyPr/>
          <a:lstStyle/>
          <a:p>
            <a:r>
              <a:rPr lang="en-US" smtClean="0"/>
              <a:t>© 2018 Software AG. All rights reserved. For internal use only</a:t>
            </a:r>
            <a:endParaRPr lang="en-US" dirty="0"/>
          </a:p>
        </p:txBody>
      </p:sp>
      <p:sp>
        <p:nvSpPr>
          <p:cNvPr id="15" name="Text Placeholder 14"/>
          <p:cNvSpPr>
            <a:spLocks noGrp="1"/>
          </p:cNvSpPr>
          <p:nvPr>
            <p:ph type="body" sz="quarter" idx="13"/>
            <p:custDataLst>
              <p:tags r:id="rId3"/>
            </p:custDataLst>
          </p:nvPr>
        </p:nvSpPr>
        <p:spPr/>
        <p:txBody>
          <a:bodyPr/>
          <a:lstStyle/>
          <a:p>
            <a:r>
              <a:rPr lang="en-US" dirty="0"/>
              <a:t>Team </a:t>
            </a:r>
            <a:r>
              <a:rPr lang="en-US" dirty="0" smtClean="0"/>
              <a:t>Structure</a:t>
            </a:r>
            <a:endParaRPr lang="en-US" dirty="0"/>
          </a:p>
        </p:txBody>
      </p:sp>
      <p:graphicFrame>
        <p:nvGraphicFramePr>
          <p:cNvPr id="5" name="Inhaltsplatzhalter 4"/>
          <p:cNvGraphicFramePr>
            <a:graphicFrameLocks noGrp="1"/>
          </p:cNvGraphicFramePr>
          <p:nvPr>
            <p:ph sz="half" idx="4294967295"/>
            <p:custDataLst>
              <p:tags r:id="rId4"/>
            </p:custDataLst>
            <p:extLst>
              <p:ext uri="{D42A27DB-BD31-4B8C-83A1-F6EECF244321}">
                <p14:modId xmlns:p14="http://schemas.microsoft.com/office/powerpoint/2010/main" val="2363294286"/>
              </p:ext>
            </p:extLst>
          </p:nvPr>
        </p:nvGraphicFramePr>
        <p:xfrm>
          <a:off x="611705" y="1293813"/>
          <a:ext cx="6667500" cy="35496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 name="Rechteck 1"/>
          <p:cNvSpPr>
            <a:spLocks/>
          </p:cNvSpPr>
          <p:nvPr>
            <p:custDataLst>
              <p:tags r:id="rId5"/>
            </p:custDataLst>
          </p:nvPr>
        </p:nvSpPr>
        <p:spPr>
          <a:xfrm>
            <a:off x="631463" y="998165"/>
            <a:ext cx="6667500" cy="270510"/>
          </a:xfrm>
          <a:prstGeom prst="rect">
            <a:avLst/>
          </a:prstGeom>
          <a:solidFill>
            <a:schemeClr val="bg1">
              <a:lumMod val="65000"/>
            </a:schemeClr>
          </a:soli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accent4">
                    <a:lumMod val="75000"/>
                  </a:schemeClr>
                </a:solidFill>
              </a:rPr>
              <a:t>Steering Committee</a:t>
            </a:r>
            <a:endParaRPr lang="en-US" sz="2000" dirty="0">
              <a:solidFill>
                <a:schemeClr val="accent4">
                  <a:lumMod val="75000"/>
                </a:schemeClr>
              </a:solidFill>
            </a:endParaRPr>
          </a:p>
        </p:txBody>
      </p:sp>
      <p:sp>
        <p:nvSpPr>
          <p:cNvPr id="3" name="TextBox 2"/>
          <p:cNvSpPr txBox="1">
            <a:spLocks/>
          </p:cNvSpPr>
          <p:nvPr>
            <p:custDataLst>
              <p:tags r:id="rId6"/>
            </p:custDataLst>
          </p:nvPr>
        </p:nvSpPr>
        <p:spPr>
          <a:xfrm>
            <a:off x="4645634" y="3833136"/>
            <a:ext cx="1183464"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Kerstin </a:t>
            </a:r>
            <a:r>
              <a:rPr lang="en-US" sz="1200" dirty="0" err="1" smtClean="0"/>
              <a:t>Thuermer</a:t>
            </a:r>
            <a:endParaRPr lang="en-US" sz="1200" dirty="0" smtClean="0"/>
          </a:p>
        </p:txBody>
      </p:sp>
      <p:sp>
        <p:nvSpPr>
          <p:cNvPr id="6" name="TextBox 5"/>
          <p:cNvSpPr txBox="1">
            <a:spLocks/>
          </p:cNvSpPr>
          <p:nvPr>
            <p:custDataLst>
              <p:tags r:id="rId7"/>
            </p:custDataLst>
          </p:nvPr>
        </p:nvSpPr>
        <p:spPr>
          <a:xfrm>
            <a:off x="4621142" y="2055072"/>
            <a:ext cx="965008"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Frank </a:t>
            </a:r>
            <a:r>
              <a:rPr lang="en-US" sz="1200" dirty="0" err="1" smtClean="0"/>
              <a:t>Strauch</a:t>
            </a:r>
            <a:endParaRPr lang="en-US" sz="1200" dirty="0" smtClean="0"/>
          </a:p>
        </p:txBody>
      </p:sp>
      <p:sp>
        <p:nvSpPr>
          <p:cNvPr id="7" name="TextBox 6"/>
          <p:cNvSpPr txBox="1">
            <a:spLocks/>
          </p:cNvSpPr>
          <p:nvPr>
            <p:custDataLst>
              <p:tags r:id="rId8"/>
            </p:custDataLst>
          </p:nvPr>
        </p:nvSpPr>
        <p:spPr>
          <a:xfrm>
            <a:off x="3711822" y="4429091"/>
            <a:ext cx="1056379"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Carmen Ziegler</a:t>
            </a:r>
          </a:p>
        </p:txBody>
      </p:sp>
      <p:sp>
        <p:nvSpPr>
          <p:cNvPr id="8" name="Rectangle 7"/>
          <p:cNvSpPr>
            <a:spLocks/>
          </p:cNvSpPr>
          <p:nvPr>
            <p:custDataLst>
              <p:tags r:id="rId9"/>
            </p:custDataLst>
          </p:nvPr>
        </p:nvSpPr>
        <p:spPr>
          <a:xfrm>
            <a:off x="6318449" y="1741212"/>
            <a:ext cx="2718708" cy="1546577"/>
          </a:xfrm>
          <a:prstGeom prst="rect">
            <a:avLst/>
          </a:prstGeom>
        </p:spPr>
        <p:txBody>
          <a:bodyPr wrap="square">
            <a:spAutoFit/>
          </a:bodyPr>
          <a:lstStyle/>
          <a:p>
            <a:r>
              <a:rPr lang="en-US" dirty="0" smtClean="0"/>
              <a:t>Tasks: </a:t>
            </a:r>
          </a:p>
          <a:p>
            <a:pPr marL="285750" indent="-285750">
              <a:buFont typeface="Arial" panose="020B0604020202020204" pitchFamily="34" charset="0"/>
              <a:buChar char="•"/>
            </a:pPr>
            <a:r>
              <a:rPr lang="en-US" dirty="0" smtClean="0"/>
              <a:t>Design and implementation of the processes and tools we need for compliance</a:t>
            </a:r>
          </a:p>
          <a:p>
            <a:pPr marL="285750" indent="-285750">
              <a:buFont typeface="Arial" panose="020B0604020202020204" pitchFamily="34" charset="0"/>
              <a:buChar char="•"/>
            </a:pPr>
            <a:r>
              <a:rPr lang="en-US" dirty="0" smtClean="0"/>
              <a:t>Coordination of overall topics </a:t>
            </a:r>
          </a:p>
          <a:p>
            <a:pPr marL="285750" indent="-285750">
              <a:buFont typeface="Arial" panose="020B0604020202020204" pitchFamily="34" charset="0"/>
              <a:buChar char="•"/>
            </a:pPr>
            <a:r>
              <a:rPr lang="en-US" dirty="0" smtClean="0"/>
              <a:t>Transmission belt for the departments involved</a:t>
            </a:r>
            <a:endParaRPr lang="en-US" dirty="0"/>
          </a:p>
        </p:txBody>
      </p:sp>
      <p:sp>
        <p:nvSpPr>
          <p:cNvPr id="9" name="TextBox 8"/>
          <p:cNvSpPr txBox="1">
            <a:spLocks/>
          </p:cNvSpPr>
          <p:nvPr>
            <p:custDataLst>
              <p:tags r:id="rId10"/>
            </p:custDataLst>
          </p:nvPr>
        </p:nvSpPr>
        <p:spPr>
          <a:xfrm>
            <a:off x="3721005" y="1501188"/>
            <a:ext cx="697307"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Jill Henley</a:t>
            </a:r>
          </a:p>
        </p:txBody>
      </p:sp>
      <p:sp>
        <p:nvSpPr>
          <p:cNvPr id="10" name="TextBox 9"/>
          <p:cNvSpPr txBox="1">
            <a:spLocks/>
          </p:cNvSpPr>
          <p:nvPr>
            <p:custDataLst>
              <p:tags r:id="rId11"/>
            </p:custDataLst>
          </p:nvPr>
        </p:nvSpPr>
        <p:spPr>
          <a:xfrm>
            <a:off x="396177" y="3087206"/>
            <a:ext cx="928139"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Peter </a:t>
            </a:r>
            <a:r>
              <a:rPr lang="en-US" sz="1200" dirty="0" err="1" smtClean="0"/>
              <a:t>Cebulla</a:t>
            </a:r>
            <a:endParaRPr lang="en-US" sz="1200" dirty="0" smtClean="0"/>
          </a:p>
        </p:txBody>
      </p:sp>
      <p:sp>
        <p:nvSpPr>
          <p:cNvPr id="11" name="TextBox 10"/>
          <p:cNvSpPr txBox="1">
            <a:spLocks/>
          </p:cNvSpPr>
          <p:nvPr>
            <p:custDataLst>
              <p:tags r:id="rId12"/>
            </p:custDataLst>
          </p:nvPr>
        </p:nvSpPr>
        <p:spPr>
          <a:xfrm>
            <a:off x="633918" y="1901619"/>
            <a:ext cx="1064394" cy="420628"/>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Ewald Speicher</a:t>
            </a:r>
          </a:p>
          <a:p>
            <a:pPr algn="ctr">
              <a:spcBef>
                <a:spcPts val="432"/>
              </a:spcBef>
              <a:buClr>
                <a:schemeClr val="bg1">
                  <a:lumMod val="50000"/>
                </a:schemeClr>
              </a:buClr>
            </a:pPr>
            <a:r>
              <a:rPr lang="en-US" sz="1200" dirty="0" smtClean="0"/>
              <a:t>Eva Holmes</a:t>
            </a:r>
          </a:p>
        </p:txBody>
      </p:sp>
      <p:sp>
        <p:nvSpPr>
          <p:cNvPr id="12" name="TextBox 11"/>
          <p:cNvSpPr txBox="1">
            <a:spLocks/>
          </p:cNvSpPr>
          <p:nvPr>
            <p:custDataLst>
              <p:tags r:id="rId13"/>
            </p:custDataLst>
          </p:nvPr>
        </p:nvSpPr>
        <p:spPr>
          <a:xfrm>
            <a:off x="835517" y="4243282"/>
            <a:ext cx="1080424"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Claudia </a:t>
            </a:r>
            <a:r>
              <a:rPr lang="en-US" sz="1200" dirty="0" err="1" smtClean="0"/>
              <a:t>Reutzel</a:t>
            </a:r>
            <a:endParaRPr lang="en-US" sz="1200" dirty="0" smtClean="0"/>
          </a:p>
        </p:txBody>
      </p:sp>
      <p:sp>
        <p:nvSpPr>
          <p:cNvPr id="13" name="TextBox 12"/>
          <p:cNvSpPr txBox="1">
            <a:spLocks/>
          </p:cNvSpPr>
          <p:nvPr>
            <p:custDataLst>
              <p:tags r:id="rId14"/>
            </p:custDataLst>
          </p:nvPr>
        </p:nvSpPr>
        <p:spPr>
          <a:xfrm>
            <a:off x="5035993" y="2934650"/>
            <a:ext cx="1125309" cy="184666"/>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200" dirty="0" smtClean="0"/>
              <a:t>Markus Kuepper</a:t>
            </a:r>
          </a:p>
        </p:txBody>
      </p:sp>
    </p:spTree>
    <p:extLst>
      <p:ext uri="{BB962C8B-B14F-4D97-AF65-F5344CB8AC3E}">
        <p14:creationId xmlns:p14="http://schemas.microsoft.com/office/powerpoint/2010/main" val="3034569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7"/>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6"/>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8"/>
            </p:custDataLst>
          </p:nvPr>
        </p:nvSpPr>
        <p:spPr>
          <a:xfrm>
            <a:off x="881542" y="3343734"/>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are Quality Policy and Quality Objectives?</a:t>
            </a:r>
            <a:endParaRPr lang="de-DE" sz="1300" dirty="0">
              <a:solidFill>
                <a:schemeClr val="tx1"/>
              </a:solidFill>
            </a:endParaRPr>
          </a:p>
        </p:txBody>
      </p:sp>
      <p:sp>
        <p:nvSpPr>
          <p:cNvPr id="47" name="Diagonal liegende Ecken des Rechtecks abrunden 46"/>
          <p:cNvSpPr/>
          <p:nvPr>
            <p:custDataLst>
              <p:tags r:id="rId29"/>
            </p:custDataLst>
          </p:nvPr>
        </p:nvSpPr>
        <p:spPr>
          <a:xfrm>
            <a:off x="466308" y="3343734"/>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45</a:t>
            </a:r>
            <a:endParaRPr lang="de-DE" sz="1300" dirty="0">
              <a:solidFill>
                <a:schemeClr val="tx1"/>
              </a:solidFill>
            </a:endParaRPr>
          </a:p>
        </p:txBody>
      </p:sp>
      <p:sp>
        <p:nvSpPr>
          <p:cNvPr id="49" name="Rechteck 48"/>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2"/>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5"/>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tags r:id="rId2"/>
    </p:custDataLst>
    <p:extLst>
      <p:ext uri="{BB962C8B-B14F-4D97-AF65-F5344CB8AC3E}">
        <p14:creationId xmlns:p14="http://schemas.microsoft.com/office/powerpoint/2010/main" val="3871927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custDataLst>
              <p:tags r:id="rId1"/>
            </p:custDataLst>
          </p:nvPr>
        </p:nvSpPr>
        <p:spPr/>
        <p:txBody>
          <a:bodyPr/>
          <a:lstStyle/>
          <a:p>
            <a:r>
              <a:rPr lang="en-US" smtClean="0"/>
              <a:t>© 2018 Software AG. All rights reserved. For internal use only</a:t>
            </a:r>
            <a:endParaRPr lang="en-US" dirty="0" smtClean="0"/>
          </a:p>
        </p:txBody>
      </p:sp>
      <p:sp>
        <p:nvSpPr>
          <p:cNvPr id="2" name="Titel 1"/>
          <p:cNvSpPr>
            <a:spLocks noGrp="1"/>
          </p:cNvSpPr>
          <p:nvPr>
            <p:ph type="title"/>
            <p:custDataLst>
              <p:tags r:id="rId2"/>
            </p:custDataLst>
          </p:nvPr>
        </p:nvSpPr>
        <p:spPr/>
        <p:txBody>
          <a:bodyPr/>
          <a:lstStyle/>
          <a:p>
            <a:pPr>
              <a:lnSpc>
                <a:spcPct val="100000"/>
              </a:lnSpc>
            </a:pPr>
            <a:r>
              <a:rPr lang="en-US" dirty="0" smtClean="0"/>
              <a:t>Quality Policy &amp; Quality Objectives</a:t>
            </a:r>
            <a:endParaRPr lang="en-US" dirty="0"/>
          </a:p>
        </p:txBody>
      </p:sp>
      <p:sp>
        <p:nvSpPr>
          <p:cNvPr id="3" name="Text Placeholder 2"/>
          <p:cNvSpPr>
            <a:spLocks noGrp="1"/>
          </p:cNvSpPr>
          <p:nvPr>
            <p:ph type="subTitle" idx="1"/>
            <p:custDataLst>
              <p:tags r:id="rId3"/>
            </p:custDataLst>
          </p:nvPr>
        </p:nvSpPr>
        <p:spPr/>
        <p:txBody>
          <a:bodyPr/>
          <a:lstStyle/>
          <a:p>
            <a:endParaRPr lang="en-US" dirty="0"/>
          </a:p>
        </p:txBody>
      </p:sp>
    </p:spTree>
    <p:extLst>
      <p:ext uri="{BB962C8B-B14F-4D97-AF65-F5344CB8AC3E}">
        <p14:creationId xmlns:p14="http://schemas.microsoft.com/office/powerpoint/2010/main" val="3579708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custDataLst>
              <p:tags r:id="rId1"/>
            </p:custDataLst>
          </p:nvPr>
        </p:nvSpPr>
        <p:spPr/>
        <p:txBody>
          <a:bodyPr/>
          <a:lstStyle/>
          <a:p>
            <a:r>
              <a:rPr lang="en-US" dirty="0"/>
              <a:t>Quality Policy of Software AG</a:t>
            </a:r>
          </a:p>
        </p:txBody>
      </p:sp>
      <p:sp>
        <p:nvSpPr>
          <p:cNvPr id="7" name="Content Placeholder 6"/>
          <p:cNvSpPr>
            <a:spLocks noGrp="1"/>
          </p:cNvSpPr>
          <p:nvPr>
            <p:ph sz="quarter" idx="10"/>
            <p:custDataLst>
              <p:tags r:id="rId2"/>
            </p:custDataLst>
          </p:nvPr>
        </p:nvSpPr>
        <p:spPr/>
        <p:txBody>
          <a:bodyPr/>
          <a:lstStyle/>
          <a:p>
            <a:r>
              <a:rPr lang="en-US" dirty="0"/>
              <a:t>A Quality Policy is necessary as basis to set the direction for the </a:t>
            </a:r>
            <a:r>
              <a:rPr lang="en-US" dirty="0" smtClean="0"/>
              <a:t/>
            </a:r>
            <a:br>
              <a:rPr lang="en-US" dirty="0" smtClean="0"/>
            </a:br>
            <a:r>
              <a:rPr lang="en-US" dirty="0" smtClean="0"/>
              <a:t>Quality </a:t>
            </a:r>
            <a:r>
              <a:rPr lang="en-US" dirty="0"/>
              <a:t>Management System </a:t>
            </a:r>
          </a:p>
          <a:p>
            <a:endParaRPr lang="en-US" dirty="0"/>
          </a:p>
          <a:p>
            <a:r>
              <a:rPr lang="en-US" dirty="0"/>
              <a:t>It is defined by Top Management (CEO)</a:t>
            </a:r>
          </a:p>
          <a:p>
            <a:endParaRPr lang="en-US" dirty="0"/>
          </a:p>
          <a:p>
            <a:r>
              <a:rPr lang="en-US" dirty="0"/>
              <a:t>The quality objectives are derived from the Quality Policy</a:t>
            </a:r>
          </a:p>
          <a:p>
            <a:endParaRPr lang="en-US" dirty="0"/>
          </a:p>
        </p:txBody>
      </p:sp>
      <p:sp>
        <p:nvSpPr>
          <p:cNvPr id="4" name="Footer Placeholder 3"/>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8" name="Text Placeholder 7"/>
          <p:cNvSpPr>
            <a:spLocks noGrp="1"/>
          </p:cNvSpPr>
          <p:nvPr>
            <p:ph type="body" sz="quarter" idx="13"/>
            <p:custDataLst>
              <p:tags r:id="rId4"/>
            </p:custDataLst>
          </p:nvPr>
        </p:nvSpPr>
        <p:spPr/>
        <p:txBody>
          <a:bodyPr/>
          <a:lstStyle/>
          <a:p>
            <a:r>
              <a:rPr lang="en-US" dirty="0" smtClean="0"/>
              <a:t>Characteristics</a:t>
            </a:r>
            <a:endParaRPr lang="en-US" dirty="0"/>
          </a:p>
        </p:txBody>
      </p:sp>
    </p:spTree>
    <p:extLst>
      <p:ext uri="{BB962C8B-B14F-4D97-AF65-F5344CB8AC3E}">
        <p14:creationId xmlns:p14="http://schemas.microsoft.com/office/powerpoint/2010/main" val="2983901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QUALITY POLICY OF SOFTWARE </a:t>
            </a:r>
            <a:r>
              <a:rPr lang="en-US" dirty="0" smtClean="0"/>
              <a:t>AG</a:t>
            </a:r>
            <a:endParaRPr lang="en-US" dirty="0"/>
          </a:p>
        </p:txBody>
      </p:sp>
      <p:sp>
        <p:nvSpPr>
          <p:cNvPr id="4" name="Footer Placeholder 3"/>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3" name="Text Placeholder 2"/>
          <p:cNvSpPr>
            <a:spLocks noGrp="1"/>
          </p:cNvSpPr>
          <p:nvPr>
            <p:ph type="body" sz="quarter" idx="13"/>
            <p:custDataLst>
              <p:tags r:id="rId3"/>
            </p:custDataLst>
          </p:nvPr>
        </p:nvSpPr>
        <p:spPr/>
        <p:txBody>
          <a:bodyPr/>
          <a:lstStyle/>
          <a:p>
            <a:r>
              <a:rPr lang="en-US" dirty="0" smtClean="0"/>
              <a:t>general</a:t>
            </a:r>
            <a:endParaRPr lang="en-US" dirty="0"/>
          </a:p>
        </p:txBody>
      </p:sp>
      <p:sp>
        <p:nvSpPr>
          <p:cNvPr id="6" name="Round Diagonal Corner Rectangle 5"/>
          <p:cNvSpPr>
            <a:spLocks/>
          </p:cNvSpPr>
          <p:nvPr>
            <p:custDataLst>
              <p:tags r:id="rId4"/>
            </p:custDataLst>
          </p:nvPr>
        </p:nvSpPr>
        <p:spPr>
          <a:xfrm>
            <a:off x="873455" y="1004552"/>
            <a:ext cx="7281081" cy="3546975"/>
          </a:xfrm>
          <a:prstGeom prst="round2DiagRect">
            <a:avLst/>
          </a:prstGeom>
          <a:ln>
            <a:solidFill>
              <a:schemeClr val="bg2"/>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300" dirty="0" smtClean="0"/>
              <a:t>“</a:t>
            </a:r>
            <a:r>
              <a:rPr lang="en-US" sz="1300" b="1" dirty="0"/>
              <a:t>Customer Success </a:t>
            </a:r>
            <a:r>
              <a:rPr lang="en-US" sz="1300" dirty="0"/>
              <a:t>by creating customer value is at the heart of everything we do.” </a:t>
            </a:r>
          </a:p>
          <a:p>
            <a:r>
              <a:rPr lang="en-US" sz="1300" dirty="0"/>
              <a:t>We enable our customers to succeed and stand out in the digital world. To do so, we have developed the </a:t>
            </a:r>
            <a:r>
              <a:rPr lang="en-US" sz="1300" b="1" dirty="0"/>
              <a:t>world’s first Digital Business Platform </a:t>
            </a:r>
            <a:r>
              <a:rPr lang="en-US" sz="1300" dirty="0"/>
              <a:t>that enables businesses to create a new generation of adaptive real-time applications. </a:t>
            </a:r>
          </a:p>
          <a:p>
            <a:r>
              <a:rPr lang="en-US" sz="1300" dirty="0"/>
              <a:t>In order to enable this achievement for our customers, every employee of Software AG makes a commitment </a:t>
            </a:r>
          </a:p>
          <a:p>
            <a:pPr marL="171450" indent="-171450">
              <a:buFont typeface="Arial" panose="020B0604020202020204" pitchFamily="34" charset="0"/>
              <a:buChar char="•"/>
            </a:pPr>
            <a:r>
              <a:rPr lang="en-US" sz="1300" dirty="0" smtClean="0"/>
              <a:t>to </a:t>
            </a:r>
            <a:r>
              <a:rPr lang="en-US" sz="1300" dirty="0"/>
              <a:t>put the </a:t>
            </a:r>
            <a:r>
              <a:rPr lang="en-US" sz="1300" b="1" dirty="0"/>
              <a:t>customer at the center </a:t>
            </a:r>
            <a:r>
              <a:rPr lang="en-US" sz="1300" dirty="0"/>
              <a:t>of everything we do, from product innovation driven by customer collaboration and co-innovation, to the way we sell and service our solutions, </a:t>
            </a:r>
          </a:p>
          <a:p>
            <a:pPr marL="171450" indent="-171450">
              <a:buFont typeface="Arial" panose="020B0604020202020204" pitchFamily="34" charset="0"/>
              <a:buChar char="•"/>
            </a:pPr>
            <a:r>
              <a:rPr lang="en-US" sz="1300" dirty="0" smtClean="0"/>
              <a:t> </a:t>
            </a:r>
            <a:r>
              <a:rPr lang="en-US" sz="1300" dirty="0"/>
              <a:t>to </a:t>
            </a:r>
            <a:r>
              <a:rPr lang="en-US" sz="1300" b="1" dirty="0"/>
              <a:t>ensure compliance </a:t>
            </a:r>
            <a:r>
              <a:rPr lang="en-US" sz="1300" dirty="0"/>
              <a:t>with laws and regulations pertaining to quality, safety and performance requirements in every country where Software AG’s products and services are offered, and </a:t>
            </a:r>
          </a:p>
          <a:p>
            <a:pPr marL="171450" indent="-171450">
              <a:buFont typeface="Arial" panose="020B0604020202020204" pitchFamily="34" charset="0"/>
              <a:buChar char="•"/>
            </a:pPr>
            <a:r>
              <a:rPr lang="en-US" sz="1300" dirty="0" smtClean="0"/>
              <a:t>to </a:t>
            </a:r>
            <a:r>
              <a:rPr lang="en-US" sz="1300" dirty="0"/>
              <a:t>support and </a:t>
            </a:r>
            <a:r>
              <a:rPr lang="en-US" sz="1300" b="1" dirty="0"/>
              <a:t>continuously improve </a:t>
            </a:r>
            <a:r>
              <a:rPr lang="en-US" sz="1300" dirty="0"/>
              <a:t>Software AG’s Quality Management System. </a:t>
            </a:r>
          </a:p>
          <a:p>
            <a:endParaRPr lang="en-US" sz="1300" dirty="0"/>
          </a:p>
          <a:p>
            <a:r>
              <a:rPr lang="en-US" sz="1300" dirty="0"/>
              <a:t>These commitments will be met with transparency and integrity, through clearly documented processes, KPIs including quality objectives, routine quality management reviews, and a </a:t>
            </a:r>
            <a:r>
              <a:rPr lang="en-US" sz="1300" b="1" dirty="0"/>
              <a:t>company culture that is dedicated to quality. </a:t>
            </a:r>
            <a:endParaRPr lang="en-US" sz="1300" b="1" dirty="0" smtClean="0"/>
          </a:p>
          <a:p>
            <a:endParaRPr lang="en-US" sz="1100" dirty="0"/>
          </a:p>
        </p:txBody>
      </p:sp>
    </p:spTree>
    <p:extLst>
      <p:ext uri="{BB962C8B-B14F-4D97-AF65-F5344CB8AC3E}">
        <p14:creationId xmlns:p14="http://schemas.microsoft.com/office/powerpoint/2010/main" val="3230738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
          <p:cNvSpPr>
            <a:spLocks/>
          </p:cNvSpPr>
          <p:nvPr>
            <p:custDataLst>
              <p:tags r:id="rId1"/>
            </p:custDataLst>
          </p:nvPr>
        </p:nvSpPr>
        <p:spPr>
          <a:xfrm>
            <a:off x="2535351" y="755383"/>
            <a:ext cx="3721211" cy="3721211"/>
          </a:xfrm>
          <a:prstGeom prst="ellipse">
            <a:avLst/>
          </a:prstGeom>
          <a:gradFill>
            <a:gsLst>
              <a:gs pos="0">
                <a:srgbClr val="FFFFFF"/>
              </a:gs>
              <a:gs pos="70000">
                <a:srgbClr val="FFFFFF">
                  <a:shade val="100000"/>
                  <a:satMod val="115000"/>
                  <a:alpha val="0"/>
                </a:srgbClr>
              </a:gs>
            </a:gsLst>
            <a:path path="circle">
              <a:fillToRect l="50000" t="50000" r="50000" b="50000"/>
            </a:path>
          </a:gra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lt1"/>
                </a:solidFill>
                <a:effectLst/>
                <a:uLnTx/>
                <a:uFillTx/>
                <a:latin typeface="Arial"/>
                <a:ea typeface="+mn-ea"/>
                <a:cs typeface="+mn-cs"/>
              </a:rPr>
              <a:t>A</a:t>
            </a:r>
          </a:p>
        </p:txBody>
      </p:sp>
      <p:sp>
        <p:nvSpPr>
          <p:cNvPr id="2" name="Title 1"/>
          <p:cNvSpPr>
            <a:spLocks noGrp="1"/>
          </p:cNvSpPr>
          <p:nvPr>
            <p:ph type="title"/>
            <p:custDataLst>
              <p:tags r:id="rId2"/>
            </p:custDataLst>
          </p:nvPr>
        </p:nvSpPr>
        <p:spPr/>
        <p:txBody>
          <a:bodyPr/>
          <a:lstStyle/>
          <a:p>
            <a:r>
              <a:rPr lang="en-US" dirty="0"/>
              <a:t>Global </a:t>
            </a:r>
            <a:r>
              <a:rPr lang="en-US" dirty="0" smtClean="0"/>
              <a:t>Support</a:t>
            </a:r>
            <a:endParaRPr lang="en-US" dirty="0"/>
          </a:p>
        </p:txBody>
      </p:sp>
      <p:sp>
        <p:nvSpPr>
          <p:cNvPr id="4" name="Footer Placeholder 3"/>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3" name="Text Placeholder 2"/>
          <p:cNvSpPr>
            <a:spLocks noGrp="1"/>
          </p:cNvSpPr>
          <p:nvPr>
            <p:ph type="body" sz="quarter" idx="13"/>
            <p:custDataLst>
              <p:tags r:id="rId4"/>
            </p:custDataLst>
          </p:nvPr>
        </p:nvSpPr>
        <p:spPr/>
        <p:txBody>
          <a:bodyPr/>
          <a:lstStyle/>
          <a:p>
            <a:r>
              <a:rPr lang="en-US" dirty="0" smtClean="0"/>
              <a:t>QUALITY </a:t>
            </a:r>
            <a:r>
              <a:rPr lang="en-US" dirty="0"/>
              <a:t>POLICY</a:t>
            </a:r>
          </a:p>
          <a:p>
            <a:endParaRPr lang="en-US" dirty="0"/>
          </a:p>
        </p:txBody>
      </p:sp>
      <p:sp>
        <p:nvSpPr>
          <p:cNvPr id="6" name="Round Diagonal Corner Rectangle 5"/>
          <p:cNvSpPr>
            <a:spLocks/>
          </p:cNvSpPr>
          <p:nvPr>
            <p:custDataLst>
              <p:tags r:id="rId5"/>
            </p:custDataLst>
          </p:nvPr>
        </p:nvSpPr>
        <p:spPr>
          <a:xfrm>
            <a:off x="873455" y="1084997"/>
            <a:ext cx="7281081" cy="3466530"/>
          </a:xfrm>
          <a:prstGeom prst="round2DiagRect">
            <a:avLst/>
          </a:prstGeom>
          <a:ln>
            <a:solidFill>
              <a:schemeClr val="bg2"/>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t>In </a:t>
            </a:r>
            <a:r>
              <a:rPr lang="en-US" sz="1400" dirty="0"/>
              <a:t>the 24x7 digital world, our customers expect Global Support services to be </a:t>
            </a:r>
            <a:r>
              <a:rPr lang="en-US" sz="1400" b="1" dirty="0"/>
              <a:t>available at all times </a:t>
            </a:r>
            <a:r>
              <a:rPr lang="en-US" sz="1400" dirty="0"/>
              <a:t>to ensure continuity of their critical business systems. To meet these expectations, Software AG Global Support is committed to quality at every level of the organization. We achieve this by </a:t>
            </a:r>
          </a:p>
          <a:p>
            <a:r>
              <a:rPr lang="en-US" sz="1400" dirty="0"/>
              <a:t>–</a:t>
            </a:r>
            <a:r>
              <a:rPr lang="en-US" sz="1400" b="1" dirty="0"/>
              <a:t>empowering </a:t>
            </a:r>
            <a:r>
              <a:rPr lang="en-US" sz="1400" dirty="0"/>
              <a:t>our employees </a:t>
            </a:r>
          </a:p>
          <a:p>
            <a:r>
              <a:rPr lang="en-US" sz="1400" dirty="0"/>
              <a:t>–constantly improving our </a:t>
            </a:r>
            <a:r>
              <a:rPr lang="en-US" sz="1400" b="1" dirty="0"/>
              <a:t>skills </a:t>
            </a:r>
            <a:endParaRPr lang="en-US" sz="1400" dirty="0"/>
          </a:p>
          <a:p>
            <a:r>
              <a:rPr lang="en-US" sz="1400" dirty="0"/>
              <a:t>–continuously measuring and monitoring </a:t>
            </a:r>
            <a:r>
              <a:rPr lang="en-US" sz="1400" b="1" dirty="0"/>
              <a:t>customer satisfaction </a:t>
            </a:r>
            <a:endParaRPr lang="en-US" sz="1400" dirty="0"/>
          </a:p>
          <a:p>
            <a:r>
              <a:rPr lang="en-US" sz="1400" dirty="0"/>
              <a:t>–implementing </a:t>
            </a:r>
            <a:r>
              <a:rPr lang="en-US" sz="1400" b="1" dirty="0"/>
              <a:t>innovation </a:t>
            </a:r>
            <a:r>
              <a:rPr lang="en-US" sz="1400" dirty="0"/>
              <a:t>to improve both the customer experience and our own efficiency. </a:t>
            </a:r>
          </a:p>
          <a:p>
            <a:endParaRPr lang="en-US" sz="1400" dirty="0"/>
          </a:p>
          <a:p>
            <a:r>
              <a:rPr lang="en-US" sz="1400" dirty="0"/>
              <a:t>Our </a:t>
            </a:r>
            <a:r>
              <a:rPr lang="en-US" sz="1400" b="1" dirty="0"/>
              <a:t>business continuity strategy </a:t>
            </a:r>
            <a:r>
              <a:rPr lang="en-US" sz="1400" dirty="0"/>
              <a:t>ensures that our customers will receive the required support services at all times. </a:t>
            </a:r>
          </a:p>
        </p:txBody>
      </p:sp>
    </p:spTree>
    <p:extLst>
      <p:ext uri="{BB962C8B-B14F-4D97-AF65-F5344CB8AC3E}">
        <p14:creationId xmlns:p14="http://schemas.microsoft.com/office/powerpoint/2010/main" val="1151740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smtClean="0"/>
              <a:t>Quality </a:t>
            </a:r>
            <a:r>
              <a:rPr lang="en-US" dirty="0"/>
              <a:t>Management </a:t>
            </a:r>
            <a:r>
              <a:rPr lang="en-US" dirty="0" smtClean="0"/>
              <a:t>Trainings</a:t>
            </a:r>
            <a:endParaRPr lang="en-US" dirty="0"/>
          </a:p>
        </p:txBody>
      </p:sp>
      <p:sp>
        <p:nvSpPr>
          <p:cNvPr id="6" name="Content Placeholder 5"/>
          <p:cNvSpPr>
            <a:spLocks noGrp="1"/>
          </p:cNvSpPr>
          <p:nvPr>
            <p:ph sz="quarter" idx="10"/>
            <p:custDataLst>
              <p:tags r:id="rId2"/>
            </p:custDataLst>
          </p:nvPr>
        </p:nvSpPr>
        <p:spPr/>
        <p:txBody>
          <a:bodyPr/>
          <a:lstStyle/>
          <a:p>
            <a:r>
              <a:rPr lang="en-US" dirty="0"/>
              <a:t>General </a:t>
            </a:r>
          </a:p>
          <a:p>
            <a:pPr lvl="1"/>
            <a:r>
              <a:rPr lang="en-US" dirty="0"/>
              <a:t>basic training for everybody</a:t>
            </a:r>
          </a:p>
          <a:p>
            <a:pPr lvl="1"/>
            <a:r>
              <a:rPr lang="en-US" dirty="0" smtClean="0"/>
              <a:t>It </a:t>
            </a:r>
            <a:r>
              <a:rPr lang="en-US" dirty="0"/>
              <a:t>is available as eLearning in </a:t>
            </a:r>
            <a:r>
              <a:rPr lang="en-US" dirty="0">
                <a:hlinkClick r:id="rId7"/>
              </a:rPr>
              <a:t>iLearn</a:t>
            </a:r>
            <a:r>
              <a:rPr lang="en-US" dirty="0"/>
              <a:t> as </a:t>
            </a:r>
            <a:r>
              <a:rPr lang="en-US" dirty="0">
                <a:hlinkClick r:id="rId8"/>
              </a:rPr>
              <a:t>International Quality Management System </a:t>
            </a:r>
            <a:endParaRPr lang="en-US" dirty="0"/>
          </a:p>
          <a:p>
            <a:endParaRPr lang="en-US" dirty="0"/>
          </a:p>
          <a:p>
            <a:r>
              <a:rPr lang="en-US" dirty="0"/>
              <a:t>Specific </a:t>
            </a:r>
            <a:endParaRPr lang="en-US" dirty="0" smtClean="0"/>
          </a:p>
          <a:p>
            <a:pPr lvl="1"/>
            <a:r>
              <a:rPr lang="en-US" dirty="0" smtClean="0"/>
              <a:t>training </a:t>
            </a:r>
            <a:r>
              <a:rPr lang="en-US" dirty="0"/>
              <a:t>for a specific function, e.g. Global </a:t>
            </a:r>
            <a:r>
              <a:rPr lang="en-US" dirty="0" smtClean="0"/>
              <a:t>Consulting Services, Global </a:t>
            </a:r>
            <a:r>
              <a:rPr lang="en-US" dirty="0"/>
              <a:t>Support, </a:t>
            </a:r>
            <a:r>
              <a:rPr lang="en-US" dirty="0" smtClean="0"/>
              <a:t/>
            </a:r>
            <a:br>
              <a:rPr lang="en-US" dirty="0" smtClean="0"/>
            </a:br>
            <a:r>
              <a:rPr lang="en-US" dirty="0" smtClean="0"/>
              <a:t>Product Development</a:t>
            </a:r>
          </a:p>
          <a:p>
            <a:pPr lvl="1"/>
            <a:r>
              <a:rPr lang="en-US" dirty="0"/>
              <a:t>The specific part will be offered by your own quality management team</a:t>
            </a:r>
          </a:p>
          <a:p>
            <a:pPr lvl="1"/>
            <a:r>
              <a:rPr lang="en-US" dirty="0" smtClean="0"/>
              <a:t>It </a:t>
            </a:r>
            <a:r>
              <a:rPr lang="en-US" dirty="0"/>
              <a:t>is available as eLearning in </a:t>
            </a:r>
            <a:r>
              <a:rPr lang="en-US" dirty="0">
                <a:hlinkClick r:id="rId7"/>
              </a:rPr>
              <a:t>iLearn</a:t>
            </a:r>
            <a:r>
              <a:rPr lang="en-US" dirty="0"/>
              <a:t> as </a:t>
            </a:r>
            <a:r>
              <a:rPr lang="en-US" dirty="0">
                <a:hlinkClick r:id="rId9"/>
              </a:rPr>
              <a:t>Product Development Quality Management System</a:t>
            </a:r>
            <a:endParaRPr lang="en-US" dirty="0"/>
          </a:p>
          <a:p>
            <a:pPr marL="0" indent="0">
              <a:buNone/>
            </a:pPr>
            <a:endParaRPr lang="en-US" dirty="0"/>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7" name="Text Placeholder 6"/>
          <p:cNvSpPr>
            <a:spLocks noGrp="1"/>
          </p:cNvSpPr>
          <p:nvPr>
            <p:ph type="body" sz="quarter" idx="13"/>
            <p:custDataLst>
              <p:tags r:id="rId4"/>
            </p:custDataLst>
          </p:nvPr>
        </p:nvSpPr>
        <p:spPr/>
        <p:txBody>
          <a:bodyPr/>
          <a:lstStyle/>
          <a:p>
            <a:r>
              <a:rPr lang="en-US" dirty="0" smtClean="0"/>
              <a:t>Structure</a:t>
            </a:r>
            <a:endParaRPr lang="en-US" dirty="0"/>
          </a:p>
        </p:txBody>
      </p:sp>
    </p:spTree>
    <p:extLst>
      <p:ext uri="{BB962C8B-B14F-4D97-AF65-F5344CB8AC3E}">
        <p14:creationId xmlns:p14="http://schemas.microsoft.com/office/powerpoint/2010/main" val="4119390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
          <p:cNvSpPr>
            <a:spLocks/>
          </p:cNvSpPr>
          <p:nvPr>
            <p:custDataLst>
              <p:tags r:id="rId2"/>
            </p:custDataLst>
          </p:nvPr>
        </p:nvSpPr>
        <p:spPr>
          <a:xfrm>
            <a:off x="2535351" y="755383"/>
            <a:ext cx="3721211" cy="3721211"/>
          </a:xfrm>
          <a:prstGeom prst="ellipse">
            <a:avLst/>
          </a:prstGeom>
          <a:gradFill>
            <a:gsLst>
              <a:gs pos="0">
                <a:srgbClr val="FFFFFF"/>
              </a:gs>
              <a:gs pos="70000">
                <a:srgbClr val="FFFFFF">
                  <a:shade val="100000"/>
                  <a:satMod val="115000"/>
                  <a:alpha val="0"/>
                </a:srgbClr>
              </a:gs>
            </a:gsLst>
            <a:path path="circle">
              <a:fillToRect l="50000" t="50000" r="50000" b="50000"/>
            </a:path>
          </a:gradFill>
          <a:ln w="127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lt1"/>
                </a:solidFill>
                <a:effectLst/>
                <a:uLnTx/>
                <a:uFillTx/>
                <a:latin typeface="Arial"/>
                <a:ea typeface="+mn-ea"/>
                <a:cs typeface="+mn-cs"/>
              </a:rPr>
              <a:t>A</a:t>
            </a:r>
          </a:p>
        </p:txBody>
      </p:sp>
      <p:sp>
        <p:nvSpPr>
          <p:cNvPr id="2" name="Title 1"/>
          <p:cNvSpPr>
            <a:spLocks noGrp="1"/>
          </p:cNvSpPr>
          <p:nvPr>
            <p:ph type="title"/>
            <p:custDataLst>
              <p:tags r:id="rId3"/>
            </p:custDataLst>
          </p:nvPr>
        </p:nvSpPr>
        <p:spPr/>
        <p:txBody>
          <a:bodyPr/>
          <a:lstStyle/>
          <a:p>
            <a:r>
              <a:rPr lang="en-US" dirty="0"/>
              <a:t>PRODUCT </a:t>
            </a:r>
            <a:r>
              <a:rPr lang="en-US" dirty="0" smtClean="0"/>
              <a:t>DEVELOPMENT</a:t>
            </a:r>
            <a:endParaRPr lang="en-US" dirty="0"/>
          </a:p>
        </p:txBody>
      </p:sp>
      <p:sp>
        <p:nvSpPr>
          <p:cNvPr id="4" name="Footer Placeholder 3"/>
          <p:cNvSpPr>
            <a:spLocks noGrp="1"/>
          </p:cNvSpPr>
          <p:nvPr>
            <p:ph type="ftr" sz="quarter" idx="12"/>
            <p:custDataLst>
              <p:tags r:id="rId4"/>
            </p:custDataLst>
          </p:nvPr>
        </p:nvSpPr>
        <p:spPr/>
        <p:txBody>
          <a:bodyPr/>
          <a:lstStyle/>
          <a:p>
            <a:r>
              <a:rPr lang="en-US" smtClean="0"/>
              <a:t>© 2018 Software AG. All rights reserved. For internal use only</a:t>
            </a:r>
            <a:endParaRPr lang="en-US" dirty="0" smtClean="0"/>
          </a:p>
        </p:txBody>
      </p:sp>
      <p:sp>
        <p:nvSpPr>
          <p:cNvPr id="3" name="Text Placeholder 2"/>
          <p:cNvSpPr>
            <a:spLocks noGrp="1"/>
          </p:cNvSpPr>
          <p:nvPr>
            <p:ph type="body" sz="quarter" idx="13"/>
            <p:custDataLst>
              <p:tags r:id="rId5"/>
            </p:custDataLst>
          </p:nvPr>
        </p:nvSpPr>
        <p:spPr/>
        <p:txBody>
          <a:bodyPr/>
          <a:lstStyle/>
          <a:p>
            <a:r>
              <a:rPr lang="en-US" dirty="0" smtClean="0"/>
              <a:t>QUALITY </a:t>
            </a:r>
            <a:r>
              <a:rPr lang="en-US" dirty="0"/>
              <a:t>POLICY </a:t>
            </a:r>
          </a:p>
          <a:p>
            <a:endParaRPr lang="en-US" dirty="0"/>
          </a:p>
        </p:txBody>
      </p:sp>
      <p:sp>
        <p:nvSpPr>
          <p:cNvPr id="6" name="Round Diagonal Corner Rectangle 5"/>
          <p:cNvSpPr>
            <a:spLocks/>
          </p:cNvSpPr>
          <p:nvPr>
            <p:custDataLst>
              <p:tags r:id="rId6"/>
            </p:custDataLst>
          </p:nvPr>
        </p:nvSpPr>
        <p:spPr>
          <a:xfrm>
            <a:off x="873454" y="1084997"/>
            <a:ext cx="7281081" cy="3466530"/>
          </a:xfrm>
          <a:prstGeom prst="round2DiagRect">
            <a:avLst/>
          </a:prstGeom>
          <a:ln>
            <a:solidFill>
              <a:schemeClr val="bg2"/>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t>Software </a:t>
            </a:r>
            <a:r>
              <a:rPr lang="en-US" sz="1400" dirty="0"/>
              <a:t>AG </a:t>
            </a:r>
            <a:r>
              <a:rPr lang="en-US" sz="1400" dirty="0" err="1"/>
              <a:t>RnD’s</a:t>
            </a:r>
            <a:r>
              <a:rPr lang="en-US" sz="1400" dirty="0"/>
              <a:t> investment in quality management is paired with a commitment to </a:t>
            </a:r>
            <a:r>
              <a:rPr lang="en-US" sz="1400" b="1" dirty="0"/>
              <a:t>customer-centric development</a:t>
            </a:r>
            <a:r>
              <a:rPr lang="en-US" sz="1400" dirty="0"/>
              <a:t>, which means that the customer is deeply involved in the cycles that lead from an idea to a product</a:t>
            </a:r>
            <a:r>
              <a:rPr lang="en-US" sz="1400" dirty="0" smtClean="0"/>
              <a:t>.</a:t>
            </a:r>
          </a:p>
          <a:p>
            <a:r>
              <a:rPr lang="en-US" sz="1400" dirty="0" smtClean="0"/>
              <a:t> </a:t>
            </a:r>
            <a:endParaRPr lang="en-US" sz="1400" dirty="0"/>
          </a:p>
          <a:p>
            <a:r>
              <a:rPr lang="en-US" sz="1400" dirty="0"/>
              <a:t>Clearly defined development and testing processes coupled with feedback loops ensure the agility and flexibility required to supply </a:t>
            </a:r>
            <a:r>
              <a:rPr lang="en-US" sz="1400" b="1" dirty="0"/>
              <a:t>best-of-breed software</a:t>
            </a:r>
            <a:r>
              <a:rPr lang="en-US" sz="1400" dirty="0"/>
              <a:t>, providing our customers with the competitive advantage they seek. </a:t>
            </a:r>
            <a:endParaRPr lang="en-US" sz="1400" dirty="0" smtClean="0"/>
          </a:p>
          <a:p>
            <a:endParaRPr lang="en-US" sz="1400" dirty="0"/>
          </a:p>
          <a:p>
            <a:r>
              <a:rPr lang="en-US" sz="1400" b="1" dirty="0"/>
              <a:t>Frequent delivery and continuous improvement </a:t>
            </a:r>
            <a:r>
              <a:rPr lang="en-US" sz="1400" dirty="0"/>
              <a:t>are a strong platform to achieve and increase operational efficiency and excellence. </a:t>
            </a:r>
          </a:p>
        </p:txBody>
      </p:sp>
    </p:spTree>
    <p:custDataLst>
      <p:custData r:id="rId1"/>
    </p:custDataLst>
    <p:extLst>
      <p:ext uri="{BB962C8B-B14F-4D97-AF65-F5344CB8AC3E}">
        <p14:creationId xmlns:p14="http://schemas.microsoft.com/office/powerpoint/2010/main" val="1782441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GCS Quality Policy</a:t>
            </a:r>
            <a:endParaRPr lang="en-US"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9" name="Textplatzhalter 8"/>
          <p:cNvSpPr>
            <a:spLocks noGrp="1"/>
          </p:cNvSpPr>
          <p:nvPr>
            <p:ph type="body" sz="quarter" idx="13"/>
            <p:custDataLst>
              <p:tags r:id="rId3"/>
            </p:custDataLst>
          </p:nvPr>
        </p:nvSpPr>
        <p:spPr/>
        <p:txBody>
          <a:bodyPr/>
          <a:lstStyle/>
          <a:p>
            <a:r>
              <a:rPr lang="en-US" dirty="0" smtClean="0"/>
              <a:t>ISO 9001 Certification</a:t>
            </a:r>
            <a:endParaRPr lang="en-US" dirty="0"/>
          </a:p>
        </p:txBody>
      </p:sp>
      <p:sp>
        <p:nvSpPr>
          <p:cNvPr id="42" name="Ellipse 3"/>
          <p:cNvSpPr>
            <a:spLocks/>
          </p:cNvSpPr>
          <p:nvPr>
            <p:custDataLst>
              <p:tags r:id="rId4"/>
            </p:custDataLst>
          </p:nvPr>
        </p:nvSpPr>
        <p:spPr>
          <a:xfrm>
            <a:off x="4392386" y="3108138"/>
            <a:ext cx="1594574" cy="1329577"/>
          </a:xfrm>
          <a:custGeom>
            <a:avLst/>
            <a:gdLst/>
            <a:ahLst/>
            <a:cxnLst/>
            <a:rect l="l" t="t" r="r" b="b"/>
            <a:pathLst>
              <a:path w="2083052" h="1736569">
                <a:moveTo>
                  <a:pt x="252028" y="372387"/>
                </a:moveTo>
                <a:lnTo>
                  <a:pt x="252028" y="1736569"/>
                </a:lnTo>
                <a:lnTo>
                  <a:pt x="0" y="1054478"/>
                </a:lnTo>
                <a:close/>
                <a:moveTo>
                  <a:pt x="899950" y="0"/>
                </a:moveTo>
                <a:lnTo>
                  <a:pt x="904585" y="2676"/>
                </a:lnTo>
                <a:lnTo>
                  <a:pt x="1367698" y="558984"/>
                </a:lnTo>
                <a:lnTo>
                  <a:pt x="2080203" y="681419"/>
                </a:lnTo>
                <a:lnTo>
                  <a:pt x="2083052" y="683064"/>
                </a:lnTo>
                <a:cubicBezTo>
                  <a:pt x="1711672" y="1309150"/>
                  <a:pt x="1031406" y="1729315"/>
                  <a:pt x="252340" y="1736562"/>
                </a:cubicBezTo>
                <a:lnTo>
                  <a:pt x="252340" y="369766"/>
                </a:lnTo>
                <a:cubicBezTo>
                  <a:pt x="525684" y="362954"/>
                  <a:pt x="764491" y="217362"/>
                  <a:pt x="899950" y="0"/>
                </a:cubicBezTo>
                <a:close/>
              </a:path>
            </a:pathLst>
          </a:custGeom>
          <a:solidFill>
            <a:schemeClr val="accent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pPr algn="ctr"/>
            <a:r>
              <a:rPr lang="en-US" b="1" dirty="0" smtClean="0">
                <a:solidFill>
                  <a:schemeClr val="bg1"/>
                </a:solidFill>
              </a:rPr>
              <a:t>					</a:t>
            </a:r>
            <a:endParaRPr lang="en-US" b="1" dirty="0">
              <a:solidFill>
                <a:schemeClr val="bg1"/>
              </a:solidFill>
            </a:endParaRPr>
          </a:p>
        </p:txBody>
      </p:sp>
      <p:sp>
        <p:nvSpPr>
          <p:cNvPr id="43" name="Ellipse 3"/>
          <p:cNvSpPr>
            <a:spLocks/>
          </p:cNvSpPr>
          <p:nvPr>
            <p:custDataLst>
              <p:tags r:id="rId5"/>
            </p:custDataLst>
          </p:nvPr>
        </p:nvSpPr>
        <p:spPr>
          <a:xfrm>
            <a:off x="5096852" y="2025894"/>
            <a:ext cx="1124878" cy="1576894"/>
          </a:xfrm>
          <a:custGeom>
            <a:avLst/>
            <a:gdLst/>
            <a:ahLst/>
            <a:cxnLst/>
            <a:rect l="l" t="t" r="r" b="b"/>
            <a:pathLst>
              <a:path w="1469471" h="2059591">
                <a:moveTo>
                  <a:pt x="1227130" y="0"/>
                </a:moveTo>
                <a:cubicBezTo>
                  <a:pt x="1382515" y="296338"/>
                  <a:pt x="1469471" y="633727"/>
                  <a:pt x="1469471" y="991426"/>
                </a:cubicBezTo>
                <a:cubicBezTo>
                  <a:pt x="1469471" y="1379671"/>
                  <a:pt x="1367030" y="1743990"/>
                  <a:pt x="1186035" y="2057838"/>
                </a:cubicBezTo>
                <a:lnTo>
                  <a:pt x="1187127" y="2058468"/>
                </a:lnTo>
                <a:lnTo>
                  <a:pt x="1185818" y="2058243"/>
                </a:lnTo>
                <a:cubicBezTo>
                  <a:pt x="1185606" y="2058709"/>
                  <a:pt x="1185351" y="2059150"/>
                  <a:pt x="1185096" y="2059591"/>
                </a:cubicBezTo>
                <a:lnTo>
                  <a:pt x="1181467" y="2057496"/>
                </a:lnTo>
                <a:lnTo>
                  <a:pt x="469030" y="1935072"/>
                </a:lnTo>
                <a:lnTo>
                  <a:pt x="5961" y="1378816"/>
                </a:lnTo>
                <a:lnTo>
                  <a:pt x="0" y="1375375"/>
                </a:lnTo>
                <a:cubicBezTo>
                  <a:pt x="66482" y="1263139"/>
                  <a:pt x="102634" y="1131902"/>
                  <a:pt x="102634" y="992220"/>
                </a:cubicBezTo>
                <a:cubicBezTo>
                  <a:pt x="102634" y="883248"/>
                  <a:pt x="80631" y="779415"/>
                  <a:pt x="40773" y="684943"/>
                </a:cubicBezTo>
                <a:lnTo>
                  <a:pt x="49829" y="679715"/>
                </a:lnTo>
                <a:lnTo>
                  <a:pt x="760897" y="557526"/>
                </a:lnTo>
                <a:lnTo>
                  <a:pt x="1223074" y="2342"/>
                </a:lnTo>
                <a:close/>
              </a:path>
            </a:pathLst>
          </a:cu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pPr algn="ctr"/>
            <a:endParaRPr lang="en-US" b="1" dirty="0">
              <a:solidFill>
                <a:schemeClr val="tx1"/>
              </a:solidFill>
            </a:endParaRPr>
          </a:p>
        </p:txBody>
      </p:sp>
      <p:sp>
        <p:nvSpPr>
          <p:cNvPr id="44" name="Ellipse 3"/>
          <p:cNvSpPr>
            <a:spLocks/>
          </p:cNvSpPr>
          <p:nvPr>
            <p:custDataLst>
              <p:tags r:id="rId6"/>
            </p:custDataLst>
          </p:nvPr>
        </p:nvSpPr>
        <p:spPr>
          <a:xfrm>
            <a:off x="4587375" y="1131947"/>
            <a:ext cx="1436204" cy="1389220"/>
          </a:xfrm>
          <a:custGeom>
            <a:avLst/>
            <a:gdLst/>
            <a:ahLst/>
            <a:cxnLst/>
            <a:rect l="l" t="t" r="r" b="b"/>
            <a:pathLst>
              <a:path w="1876168" h="1814469">
                <a:moveTo>
                  <a:pt x="118" y="357"/>
                </a:moveTo>
                <a:lnTo>
                  <a:pt x="118" y="1367650"/>
                </a:lnTo>
                <a:lnTo>
                  <a:pt x="252146" y="684004"/>
                </a:lnTo>
                <a:close/>
                <a:moveTo>
                  <a:pt x="0" y="0"/>
                </a:moveTo>
                <a:cubicBezTo>
                  <a:pt x="810266" y="7569"/>
                  <a:pt x="1513658" y="461978"/>
                  <a:pt x="1876168" y="1128613"/>
                </a:cubicBezTo>
                <a:lnTo>
                  <a:pt x="1869361" y="1132543"/>
                </a:lnTo>
                <a:lnTo>
                  <a:pt x="1407225" y="1687678"/>
                </a:lnTo>
                <a:lnTo>
                  <a:pt x="696222" y="1809856"/>
                </a:lnTo>
                <a:lnTo>
                  <a:pt x="688231" y="1814469"/>
                </a:lnTo>
                <a:cubicBezTo>
                  <a:pt x="565232" y="1555517"/>
                  <a:pt x="304017" y="1376088"/>
                  <a:pt x="0" y="1369208"/>
                </a:cubicBezTo>
                <a:close/>
              </a:path>
            </a:pathLst>
          </a:cu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endParaRPr lang="en-US" b="1" dirty="0">
              <a:solidFill>
                <a:schemeClr val="tx1"/>
              </a:solidFill>
            </a:endParaRPr>
          </a:p>
        </p:txBody>
      </p:sp>
      <p:sp>
        <p:nvSpPr>
          <p:cNvPr id="45" name="Ellipse 3"/>
          <p:cNvSpPr>
            <a:spLocks/>
          </p:cNvSpPr>
          <p:nvPr>
            <p:custDataLst>
              <p:tags r:id="rId7"/>
            </p:custDataLst>
          </p:nvPr>
        </p:nvSpPr>
        <p:spPr>
          <a:xfrm>
            <a:off x="3142408" y="1131888"/>
            <a:ext cx="1603075" cy="1343513"/>
          </a:xfrm>
          <a:custGeom>
            <a:avLst/>
            <a:gdLst/>
            <a:ahLst/>
            <a:cxnLst/>
            <a:rect l="l" t="t" r="r" b="b"/>
            <a:pathLst>
              <a:path w="2094157" h="1754771">
                <a:moveTo>
                  <a:pt x="1842129" y="433"/>
                </a:moveTo>
                <a:lnTo>
                  <a:pt x="2094157" y="684080"/>
                </a:lnTo>
                <a:lnTo>
                  <a:pt x="1842129" y="1367726"/>
                </a:lnTo>
                <a:close/>
                <a:moveTo>
                  <a:pt x="1842034" y="0"/>
                </a:moveTo>
                <a:lnTo>
                  <a:pt x="1842034" y="1369164"/>
                </a:lnTo>
                <a:cubicBezTo>
                  <a:pt x="1562224" y="1375515"/>
                  <a:pt x="1318684" y="1528118"/>
                  <a:pt x="1186248" y="1754771"/>
                </a:cubicBezTo>
                <a:lnTo>
                  <a:pt x="1185769" y="1754495"/>
                </a:lnTo>
                <a:lnTo>
                  <a:pt x="722203" y="1197642"/>
                </a:lnTo>
                <a:lnTo>
                  <a:pt x="8998" y="1075086"/>
                </a:lnTo>
                <a:lnTo>
                  <a:pt x="0" y="1069891"/>
                </a:lnTo>
                <a:cubicBezTo>
                  <a:pt x="369710" y="434553"/>
                  <a:pt x="1055616" y="6821"/>
                  <a:pt x="1842034" y="0"/>
                </a:cubicBezTo>
                <a:close/>
              </a:path>
            </a:pathLst>
          </a:custGeom>
          <a:solidFill>
            <a:schemeClr val="accent5"/>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pPr algn="ctr"/>
            <a:endParaRPr lang="en-US" b="1" dirty="0">
              <a:solidFill>
                <a:schemeClr val="tx1"/>
              </a:solidFill>
            </a:endParaRPr>
          </a:p>
        </p:txBody>
      </p:sp>
      <p:sp>
        <p:nvSpPr>
          <p:cNvPr id="46" name="Ellipse 3"/>
          <p:cNvSpPr>
            <a:spLocks/>
          </p:cNvSpPr>
          <p:nvPr>
            <p:custDataLst>
              <p:tags r:id="rId8"/>
            </p:custDataLst>
          </p:nvPr>
        </p:nvSpPr>
        <p:spPr>
          <a:xfrm>
            <a:off x="2915090" y="1979308"/>
            <a:ext cx="1151442" cy="1669085"/>
          </a:xfrm>
          <a:custGeom>
            <a:avLst/>
            <a:gdLst/>
            <a:ahLst/>
            <a:cxnLst/>
            <a:rect l="l" t="t" r="r" b="b"/>
            <a:pathLst>
              <a:path w="1504172" h="2180002">
                <a:moveTo>
                  <a:pt x="274519" y="0"/>
                </a:moveTo>
                <a:lnTo>
                  <a:pt x="284420" y="5716"/>
                </a:lnTo>
                <a:lnTo>
                  <a:pt x="997555" y="128260"/>
                </a:lnTo>
                <a:lnTo>
                  <a:pt x="1461077" y="685059"/>
                </a:lnTo>
                <a:lnTo>
                  <a:pt x="1462587" y="685931"/>
                </a:lnTo>
                <a:lnTo>
                  <a:pt x="1462300" y="686528"/>
                </a:lnTo>
                <a:lnTo>
                  <a:pt x="1463725" y="688240"/>
                </a:lnTo>
                <a:lnTo>
                  <a:pt x="1461965" y="687225"/>
                </a:lnTo>
                <a:cubicBezTo>
                  <a:pt x="1401039" y="795347"/>
                  <a:pt x="1368425" y="920397"/>
                  <a:pt x="1368425" y="1053066"/>
                </a:cubicBezTo>
                <a:cubicBezTo>
                  <a:pt x="1368425" y="1217386"/>
                  <a:pt x="1418456" y="1370020"/>
                  <a:pt x="1504172" y="1496528"/>
                </a:cubicBezTo>
                <a:lnTo>
                  <a:pt x="1499178" y="1499411"/>
                </a:lnTo>
                <a:lnTo>
                  <a:pt x="789171" y="1621417"/>
                </a:lnTo>
                <a:lnTo>
                  <a:pt x="327682" y="2175775"/>
                </a:lnTo>
                <a:lnTo>
                  <a:pt x="320360" y="2180002"/>
                </a:lnTo>
                <a:cubicBezTo>
                  <a:pt x="116398" y="1852781"/>
                  <a:pt x="0" y="1466119"/>
                  <a:pt x="0" y="1052272"/>
                </a:cubicBezTo>
                <a:cubicBezTo>
                  <a:pt x="0" y="670006"/>
                  <a:pt x="99311" y="310935"/>
                  <a:pt x="274519" y="0"/>
                </a:cubicBezTo>
                <a:close/>
              </a:path>
            </a:pathLst>
          </a:cu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pPr algn="ctr"/>
            <a:endParaRPr lang="en-US" b="1" dirty="0">
              <a:solidFill>
                <a:schemeClr val="tx1"/>
              </a:solidFill>
            </a:endParaRPr>
          </a:p>
        </p:txBody>
      </p:sp>
      <p:sp>
        <p:nvSpPr>
          <p:cNvPr id="47" name="Ellipse 3"/>
          <p:cNvSpPr>
            <a:spLocks/>
          </p:cNvSpPr>
          <p:nvPr>
            <p:custDataLst>
              <p:tags r:id="rId9"/>
            </p:custDataLst>
          </p:nvPr>
        </p:nvSpPr>
        <p:spPr>
          <a:xfrm>
            <a:off x="3177500" y="3150971"/>
            <a:ext cx="1374983" cy="1287089"/>
          </a:xfrm>
          <a:custGeom>
            <a:avLst/>
            <a:gdLst/>
            <a:ahLst/>
            <a:cxnLst/>
            <a:rect l="l" t="t" r="r" b="b"/>
            <a:pathLst>
              <a:path w="1796192" h="1681075">
                <a:moveTo>
                  <a:pt x="1189254" y="0"/>
                </a:moveTo>
                <a:cubicBezTo>
                  <a:pt x="1327548" y="186687"/>
                  <a:pt x="1547540" y="307958"/>
                  <a:pt x="1796192" y="313629"/>
                </a:cubicBezTo>
                <a:lnTo>
                  <a:pt x="1796192" y="318073"/>
                </a:lnTo>
                <a:lnTo>
                  <a:pt x="1544351" y="999658"/>
                </a:lnTo>
                <a:lnTo>
                  <a:pt x="1796130" y="1681075"/>
                </a:lnTo>
                <a:cubicBezTo>
                  <a:pt x="1041287" y="1674505"/>
                  <a:pt x="379051" y="1280123"/>
                  <a:pt x="0" y="686616"/>
                </a:cubicBezTo>
                <a:lnTo>
                  <a:pt x="6529" y="682847"/>
                </a:lnTo>
                <a:lnTo>
                  <a:pt x="467977" y="128538"/>
                </a:lnTo>
                <a:lnTo>
                  <a:pt x="1177921" y="6543"/>
                </a:lnTo>
                <a:close/>
              </a:path>
            </a:pathLst>
          </a:custGeom>
          <a:solidFill>
            <a:schemeClr val="accent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nchorCtr="0"/>
          <a:lstStyle/>
          <a:p>
            <a:pPr algn="ctr"/>
            <a:endParaRPr lang="en-US" b="1" dirty="0">
              <a:solidFill>
                <a:schemeClr val="tx1"/>
              </a:solidFill>
            </a:endParaRPr>
          </a:p>
        </p:txBody>
      </p:sp>
      <p:sp>
        <p:nvSpPr>
          <p:cNvPr id="48" name="Ellipse 47"/>
          <p:cNvSpPr>
            <a:spLocks/>
          </p:cNvSpPr>
          <p:nvPr>
            <p:custDataLst>
              <p:tags r:id="rId10"/>
            </p:custDataLst>
          </p:nvPr>
        </p:nvSpPr>
        <p:spPr>
          <a:xfrm>
            <a:off x="3995190" y="2211657"/>
            <a:ext cx="1146411" cy="1146614"/>
          </a:xfrm>
          <a:prstGeom prst="ellipse">
            <a:avLst/>
          </a:prstGeom>
          <a:solidFill>
            <a:schemeClr val="bg1"/>
          </a:solidFill>
          <a:ln w="5080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400" b="1" kern="2000" dirty="0" smtClean="0">
                <a:solidFill>
                  <a:schemeClr val="tx1"/>
                </a:solidFill>
                <a:cs typeface="Segoe UI Semibold" panose="020B0702040204020203" pitchFamily="34" charset="0"/>
              </a:rPr>
              <a:t>Quality</a:t>
            </a:r>
          </a:p>
          <a:p>
            <a:pPr algn="ctr"/>
            <a:r>
              <a:rPr lang="en-US" sz="1400" b="1" kern="2000" dirty="0" smtClean="0">
                <a:solidFill>
                  <a:schemeClr val="tx1"/>
                </a:solidFill>
                <a:cs typeface="Segoe UI Semibold" panose="020B0702040204020203" pitchFamily="34" charset="0"/>
              </a:rPr>
              <a:t>Success</a:t>
            </a:r>
          </a:p>
          <a:p>
            <a:pPr algn="ctr"/>
            <a:r>
              <a:rPr lang="en-US" sz="1400" b="1" kern="2000" dirty="0" smtClean="0">
                <a:solidFill>
                  <a:schemeClr val="tx1"/>
                </a:solidFill>
                <a:cs typeface="Segoe UI Semibold" panose="020B0702040204020203" pitchFamily="34" charset="0"/>
              </a:rPr>
              <a:t>Value</a:t>
            </a:r>
            <a:endParaRPr lang="en-US" sz="1400" b="1" kern="2000" dirty="0">
              <a:solidFill>
                <a:schemeClr val="tx1"/>
              </a:solidFill>
              <a:cs typeface="Segoe UI Semibold" panose="020B0702040204020203" pitchFamily="34" charset="0"/>
            </a:endParaRPr>
          </a:p>
        </p:txBody>
      </p:sp>
      <p:sp>
        <p:nvSpPr>
          <p:cNvPr id="49" name="Textfeld 48"/>
          <p:cNvSpPr txBox="1">
            <a:spLocks/>
          </p:cNvSpPr>
          <p:nvPr>
            <p:custDataLst>
              <p:tags r:id="rId11"/>
            </p:custDataLst>
          </p:nvPr>
        </p:nvSpPr>
        <p:spPr>
          <a:xfrm>
            <a:off x="3572715" y="1582171"/>
            <a:ext cx="937075"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Improve</a:t>
            </a:r>
            <a:endParaRPr lang="en-US" dirty="0">
              <a:solidFill>
                <a:schemeClr val="bg1"/>
              </a:solidFill>
              <a:latin typeface="+mn-lt"/>
            </a:endParaRPr>
          </a:p>
        </p:txBody>
      </p:sp>
      <p:sp>
        <p:nvSpPr>
          <p:cNvPr id="50" name="Textfeld 49"/>
          <p:cNvSpPr txBox="1">
            <a:spLocks/>
          </p:cNvSpPr>
          <p:nvPr>
            <p:custDataLst>
              <p:tags r:id="rId12"/>
            </p:custDataLst>
          </p:nvPr>
        </p:nvSpPr>
        <p:spPr>
          <a:xfrm>
            <a:off x="4805715" y="1597248"/>
            <a:ext cx="904419"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Commit</a:t>
            </a:r>
            <a:endParaRPr lang="en-US" dirty="0">
              <a:solidFill>
                <a:schemeClr val="bg1"/>
              </a:solidFill>
              <a:latin typeface="+mn-lt"/>
            </a:endParaRPr>
          </a:p>
        </p:txBody>
      </p:sp>
      <p:sp>
        <p:nvSpPr>
          <p:cNvPr id="51" name="Textfeld 50"/>
          <p:cNvSpPr txBox="1">
            <a:spLocks/>
          </p:cNvSpPr>
          <p:nvPr>
            <p:custDataLst>
              <p:tags r:id="rId13"/>
            </p:custDataLst>
          </p:nvPr>
        </p:nvSpPr>
        <p:spPr>
          <a:xfrm>
            <a:off x="5202921" y="2674814"/>
            <a:ext cx="937075"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Focus</a:t>
            </a:r>
            <a:endParaRPr lang="en-US" dirty="0">
              <a:solidFill>
                <a:schemeClr val="bg1"/>
              </a:solidFill>
              <a:latin typeface="+mn-lt"/>
            </a:endParaRPr>
          </a:p>
        </p:txBody>
      </p:sp>
      <p:sp>
        <p:nvSpPr>
          <p:cNvPr id="52" name="Textfeld 51"/>
          <p:cNvSpPr txBox="1">
            <a:spLocks/>
          </p:cNvSpPr>
          <p:nvPr>
            <p:custDataLst>
              <p:tags r:id="rId14"/>
            </p:custDataLst>
          </p:nvPr>
        </p:nvSpPr>
        <p:spPr>
          <a:xfrm>
            <a:off x="4596641" y="3560205"/>
            <a:ext cx="1062650"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Empower</a:t>
            </a:r>
            <a:endParaRPr lang="en-US" dirty="0">
              <a:solidFill>
                <a:schemeClr val="bg1"/>
              </a:solidFill>
              <a:latin typeface="+mn-lt"/>
            </a:endParaRPr>
          </a:p>
        </p:txBody>
      </p:sp>
      <p:sp>
        <p:nvSpPr>
          <p:cNvPr id="53" name="Textfeld 52"/>
          <p:cNvSpPr txBox="1">
            <a:spLocks/>
          </p:cNvSpPr>
          <p:nvPr>
            <p:custDataLst>
              <p:tags r:id="rId15"/>
            </p:custDataLst>
          </p:nvPr>
        </p:nvSpPr>
        <p:spPr>
          <a:xfrm>
            <a:off x="3405074" y="3441133"/>
            <a:ext cx="937075"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Deliver</a:t>
            </a:r>
            <a:endParaRPr lang="en-US" dirty="0">
              <a:solidFill>
                <a:schemeClr val="bg1"/>
              </a:solidFill>
              <a:latin typeface="+mn-lt"/>
            </a:endParaRPr>
          </a:p>
        </p:txBody>
      </p:sp>
      <p:sp>
        <p:nvSpPr>
          <p:cNvPr id="54" name="Textfeld 53"/>
          <p:cNvSpPr txBox="1">
            <a:spLocks/>
          </p:cNvSpPr>
          <p:nvPr>
            <p:custDataLst>
              <p:tags r:id="rId16"/>
            </p:custDataLst>
          </p:nvPr>
        </p:nvSpPr>
        <p:spPr>
          <a:xfrm>
            <a:off x="3011379" y="2499604"/>
            <a:ext cx="937075" cy="468620"/>
          </a:xfrm>
          <a:prstGeom prst="rect">
            <a:avLst/>
          </a:prstGeom>
          <a:noFill/>
        </p:spPr>
        <p:txBody>
          <a:bodyPr wrap="square" lIns="72000" rIns="72000" rtlCol="0" anchor="ctr" anchorCtr="0">
            <a:noAutofit/>
          </a:bodyPr>
          <a:lstStyle>
            <a:defPPr>
              <a:defRPr lang="de-DE"/>
            </a:defPPr>
            <a:lvl1pPr algn="ctr">
              <a:buSzPct val="90000"/>
              <a:defRPr sz="1600">
                <a:solidFill>
                  <a:schemeClr val="tx2"/>
                </a:solidFill>
                <a:latin typeface="Segoe UI Semibold" panose="020B0702040204020203" pitchFamily="34" charset="0"/>
                <a:cs typeface="Segoe UI Semibold" panose="020B0702040204020203" pitchFamily="34" charset="0"/>
              </a:defRPr>
            </a:lvl1pPr>
          </a:lstStyle>
          <a:p>
            <a:r>
              <a:rPr lang="en-US" dirty="0" smtClean="0">
                <a:solidFill>
                  <a:schemeClr val="bg1"/>
                </a:solidFill>
                <a:latin typeface="+mn-lt"/>
              </a:rPr>
              <a:t>Review</a:t>
            </a:r>
            <a:endParaRPr lang="en-US" dirty="0">
              <a:solidFill>
                <a:schemeClr val="bg1"/>
              </a:solidFill>
              <a:latin typeface="+mn-lt"/>
            </a:endParaRPr>
          </a:p>
        </p:txBody>
      </p:sp>
      <p:sp>
        <p:nvSpPr>
          <p:cNvPr id="27" name="Textplatzhalter 3"/>
          <p:cNvSpPr txBox="1">
            <a:spLocks/>
          </p:cNvSpPr>
          <p:nvPr>
            <p:custDataLst>
              <p:tags r:id="rId17"/>
            </p:custDataLst>
          </p:nvPr>
        </p:nvSpPr>
        <p:spPr>
          <a:xfrm>
            <a:off x="6556442" y="2784964"/>
            <a:ext cx="2465093"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Consequent focus on customer‘s strategy, </a:t>
            </a:r>
            <a:br>
              <a:rPr lang="en-US" sz="1600" dirty="0" smtClean="0"/>
            </a:br>
            <a:r>
              <a:rPr lang="en-US" sz="1600" dirty="0" smtClean="0"/>
              <a:t>objectives &amp; requirements</a:t>
            </a:r>
            <a:endParaRPr lang="en-US" sz="1600" dirty="0"/>
          </a:p>
        </p:txBody>
      </p:sp>
      <p:sp>
        <p:nvSpPr>
          <p:cNvPr id="28" name="Textfeld 27"/>
          <p:cNvSpPr txBox="1">
            <a:spLocks/>
          </p:cNvSpPr>
          <p:nvPr>
            <p:custDataLst>
              <p:tags r:id="rId18"/>
            </p:custDataLst>
          </p:nvPr>
        </p:nvSpPr>
        <p:spPr>
          <a:xfrm>
            <a:off x="6418113" y="1136301"/>
            <a:ext cx="2335211" cy="360000"/>
          </a:xfrm>
          <a:prstGeom prst="round2DiagRect">
            <a:avLst>
              <a:gd name="adj1" fmla="val 24471"/>
              <a:gd name="adj2" fmla="val 0"/>
            </a:avLst>
          </a:prstGeom>
          <a:solidFill>
            <a:schemeClr val="accent1"/>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Commitment</a:t>
            </a:r>
            <a:endParaRPr lang="en-US" sz="1600" b="1" dirty="0">
              <a:solidFill>
                <a:schemeClr val="bg1"/>
              </a:solidFill>
            </a:endParaRPr>
          </a:p>
        </p:txBody>
      </p:sp>
      <p:sp>
        <p:nvSpPr>
          <p:cNvPr id="30" name="Textplatzhalter 3"/>
          <p:cNvSpPr txBox="1">
            <a:spLocks/>
          </p:cNvSpPr>
          <p:nvPr>
            <p:custDataLst>
              <p:tags r:id="rId19"/>
            </p:custDataLst>
          </p:nvPr>
        </p:nvSpPr>
        <p:spPr>
          <a:xfrm>
            <a:off x="6556442" y="1544612"/>
            <a:ext cx="2196881"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Committed towards quality and creating customer value</a:t>
            </a:r>
            <a:endParaRPr lang="en-US" sz="1600" dirty="0"/>
          </a:p>
        </p:txBody>
      </p:sp>
      <p:sp>
        <p:nvSpPr>
          <p:cNvPr id="31" name="Textfeld 30"/>
          <p:cNvSpPr txBox="1">
            <a:spLocks/>
          </p:cNvSpPr>
          <p:nvPr>
            <p:custDataLst>
              <p:tags r:id="rId20"/>
            </p:custDataLst>
          </p:nvPr>
        </p:nvSpPr>
        <p:spPr>
          <a:xfrm>
            <a:off x="6418113" y="2362739"/>
            <a:ext cx="2335211" cy="360000"/>
          </a:xfrm>
          <a:prstGeom prst="round2DiagRect">
            <a:avLst>
              <a:gd name="adj1" fmla="val 24471"/>
              <a:gd name="adj2" fmla="val 0"/>
            </a:avLst>
          </a:prstGeom>
          <a:solidFill>
            <a:schemeClr val="tx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Focus</a:t>
            </a:r>
            <a:endParaRPr lang="en-US" sz="1600" b="1" dirty="0">
              <a:solidFill>
                <a:schemeClr val="bg1"/>
              </a:solidFill>
            </a:endParaRPr>
          </a:p>
        </p:txBody>
      </p:sp>
      <p:sp>
        <p:nvSpPr>
          <p:cNvPr id="35" name="Textplatzhalter 3"/>
          <p:cNvSpPr txBox="1">
            <a:spLocks/>
          </p:cNvSpPr>
          <p:nvPr>
            <p:custDataLst>
              <p:tags r:id="rId21"/>
            </p:custDataLst>
          </p:nvPr>
        </p:nvSpPr>
        <p:spPr>
          <a:xfrm>
            <a:off x="6556444" y="4028824"/>
            <a:ext cx="2196880"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Empowering our employees and improving their skills</a:t>
            </a:r>
            <a:endParaRPr lang="en-US" sz="1600" dirty="0"/>
          </a:p>
        </p:txBody>
      </p:sp>
      <p:sp>
        <p:nvSpPr>
          <p:cNvPr id="36" name="Textfeld 35"/>
          <p:cNvSpPr txBox="1">
            <a:spLocks/>
          </p:cNvSpPr>
          <p:nvPr>
            <p:custDataLst>
              <p:tags r:id="rId22"/>
            </p:custDataLst>
          </p:nvPr>
        </p:nvSpPr>
        <p:spPr>
          <a:xfrm>
            <a:off x="6418113" y="3589176"/>
            <a:ext cx="2335211" cy="360000"/>
          </a:xfrm>
          <a:prstGeom prst="round2DiagRect">
            <a:avLst>
              <a:gd name="adj1" fmla="val 24471"/>
              <a:gd name="adj2" fmla="val 0"/>
            </a:avLst>
          </a:prstGeom>
          <a:solidFill>
            <a:schemeClr val="accent4"/>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Empowerment</a:t>
            </a:r>
            <a:endParaRPr lang="en-US" sz="1600" b="1" dirty="0">
              <a:solidFill>
                <a:schemeClr val="bg1"/>
              </a:solidFill>
            </a:endParaRPr>
          </a:p>
        </p:txBody>
      </p:sp>
      <p:sp>
        <p:nvSpPr>
          <p:cNvPr id="67" name="Textplatzhalter 3"/>
          <p:cNvSpPr txBox="1">
            <a:spLocks/>
          </p:cNvSpPr>
          <p:nvPr>
            <p:custDataLst>
              <p:tags r:id="rId23"/>
            </p:custDataLst>
          </p:nvPr>
        </p:nvSpPr>
        <p:spPr>
          <a:xfrm>
            <a:off x="502298" y="1559689"/>
            <a:ext cx="2412791"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Measure &amp; monitor satisfaction for </a:t>
            </a:r>
            <a:br>
              <a:rPr lang="en-US" sz="1600" dirty="0" smtClean="0"/>
            </a:br>
            <a:r>
              <a:rPr lang="en-US" sz="1600" dirty="0" smtClean="0"/>
              <a:t>continuous improvement</a:t>
            </a:r>
            <a:endParaRPr lang="en-US" sz="1600" dirty="0"/>
          </a:p>
        </p:txBody>
      </p:sp>
      <p:sp>
        <p:nvSpPr>
          <p:cNvPr id="65" name="Textplatzhalter 3"/>
          <p:cNvSpPr txBox="1">
            <a:spLocks/>
          </p:cNvSpPr>
          <p:nvPr>
            <p:custDataLst>
              <p:tags r:id="rId24"/>
            </p:custDataLst>
          </p:nvPr>
        </p:nvSpPr>
        <p:spPr>
          <a:xfrm>
            <a:off x="502299" y="2814532"/>
            <a:ext cx="2198191"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Regular reviews to </a:t>
            </a:r>
            <a:br>
              <a:rPr lang="en-US" sz="1600" dirty="0" smtClean="0"/>
            </a:br>
            <a:r>
              <a:rPr lang="en-US" sz="1600" dirty="0" smtClean="0"/>
              <a:t>identify &amp; eliminate risks</a:t>
            </a:r>
            <a:endParaRPr lang="en-US" sz="1600" dirty="0"/>
          </a:p>
        </p:txBody>
      </p:sp>
      <p:sp>
        <p:nvSpPr>
          <p:cNvPr id="66" name="Textfeld 65"/>
          <p:cNvSpPr txBox="1">
            <a:spLocks/>
          </p:cNvSpPr>
          <p:nvPr>
            <p:custDataLst>
              <p:tags r:id="rId25"/>
            </p:custDataLst>
          </p:nvPr>
        </p:nvSpPr>
        <p:spPr>
          <a:xfrm>
            <a:off x="395290" y="2362739"/>
            <a:ext cx="2305200" cy="360000"/>
          </a:xfrm>
          <a:prstGeom prst="round2DiagRect">
            <a:avLst>
              <a:gd name="adj1" fmla="val 24471"/>
              <a:gd name="adj2" fmla="val 0"/>
            </a:avLst>
          </a:prstGeom>
          <a:solidFill>
            <a:schemeClr val="accent3"/>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Risk Management</a:t>
            </a:r>
            <a:endParaRPr lang="en-US" sz="1600" b="1" dirty="0">
              <a:solidFill>
                <a:schemeClr val="bg1"/>
              </a:solidFill>
            </a:endParaRPr>
          </a:p>
        </p:txBody>
      </p:sp>
      <p:sp>
        <p:nvSpPr>
          <p:cNvPr id="63" name="Textplatzhalter 3"/>
          <p:cNvSpPr txBox="1">
            <a:spLocks/>
          </p:cNvSpPr>
          <p:nvPr>
            <p:custDataLst>
              <p:tags r:id="rId26"/>
            </p:custDataLst>
          </p:nvPr>
        </p:nvSpPr>
        <p:spPr>
          <a:xfrm>
            <a:off x="502299" y="4033584"/>
            <a:ext cx="2198191" cy="543739"/>
          </a:xfrm>
          <a:prstGeom prst="rect">
            <a:avLst/>
          </a:prstGeom>
        </p:spPr>
        <p:txBody>
          <a:bodyPr vert="horz" lIns="0" tIns="0" rIns="0" bIns="0" rtlCol="0" anchor="t">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marL="0" lvl="1" indent="0">
              <a:buNone/>
            </a:pPr>
            <a:r>
              <a:rPr lang="en-US" sz="1600" dirty="0" smtClean="0"/>
              <a:t>Our methodology to ensure successful delivery</a:t>
            </a:r>
            <a:endParaRPr lang="en-US" sz="1600" dirty="0"/>
          </a:p>
        </p:txBody>
      </p:sp>
      <p:sp>
        <p:nvSpPr>
          <p:cNvPr id="64" name="Textfeld 63"/>
          <p:cNvSpPr txBox="1">
            <a:spLocks/>
          </p:cNvSpPr>
          <p:nvPr>
            <p:custDataLst>
              <p:tags r:id="rId27"/>
            </p:custDataLst>
          </p:nvPr>
        </p:nvSpPr>
        <p:spPr>
          <a:xfrm>
            <a:off x="395290" y="3589176"/>
            <a:ext cx="2305200" cy="360000"/>
          </a:xfrm>
          <a:prstGeom prst="round2DiagRect">
            <a:avLst>
              <a:gd name="adj1" fmla="val 24471"/>
              <a:gd name="adj2" fmla="val 0"/>
            </a:avLst>
          </a:prstGeom>
          <a:solidFill>
            <a:schemeClr val="accent6"/>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Prime</a:t>
            </a:r>
            <a:endParaRPr lang="en-US" sz="1600" b="1" dirty="0">
              <a:solidFill>
                <a:schemeClr val="bg1"/>
              </a:solidFill>
            </a:endParaRPr>
          </a:p>
        </p:txBody>
      </p:sp>
      <p:sp>
        <p:nvSpPr>
          <p:cNvPr id="37" name="Textfeld 36"/>
          <p:cNvSpPr txBox="1">
            <a:spLocks/>
          </p:cNvSpPr>
          <p:nvPr>
            <p:custDataLst>
              <p:tags r:id="rId28"/>
            </p:custDataLst>
          </p:nvPr>
        </p:nvSpPr>
        <p:spPr>
          <a:xfrm>
            <a:off x="395290" y="1136301"/>
            <a:ext cx="2305200" cy="360000"/>
          </a:xfrm>
          <a:prstGeom prst="round2DiagRect">
            <a:avLst>
              <a:gd name="adj1" fmla="val 24471"/>
              <a:gd name="adj2" fmla="val 0"/>
            </a:avLst>
          </a:prstGeom>
          <a:solidFill>
            <a:schemeClr val="accent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de-DE"/>
            </a:defPPr>
            <a:lvl1pPr lvl="0" indent="0">
              <a:lnSpc>
                <a:spcPct val="90000"/>
              </a:lnSpc>
              <a:spcBef>
                <a:spcPts val="750"/>
              </a:spcBef>
              <a:buFontTx/>
              <a:buNone/>
              <a:defRPr sz="1800"/>
            </a:lvl1pPr>
            <a:lvl2pPr marL="180000" lvl="1" indent="-180000">
              <a:lnSpc>
                <a:spcPct val="100000"/>
              </a:lnSpc>
              <a:spcBef>
                <a:spcPts val="432"/>
              </a:spcBef>
              <a:buClr>
                <a:schemeClr val="bg1">
                  <a:lumMod val="50000"/>
                </a:schemeClr>
              </a:buClr>
              <a:buFont typeface="Arial" panose="020B0604020202020204" pitchFamily="34" charset="0"/>
              <a:buChar char="•"/>
              <a:defRPr sz="1800"/>
            </a:lvl2pPr>
            <a:lvl3pPr marL="399600" lvl="2" indent="-216000">
              <a:lnSpc>
                <a:spcPct val="100000"/>
              </a:lnSpc>
              <a:spcBef>
                <a:spcPts val="380"/>
              </a:spcBef>
              <a:buClr>
                <a:schemeClr val="bg1">
                  <a:lumMod val="50000"/>
                </a:schemeClr>
              </a:buClr>
              <a:buFont typeface="Arial" panose="020B0604020202020204" pitchFamily="34" charset="0"/>
              <a:buChar char="–"/>
              <a:defRPr sz="1600"/>
            </a:lvl3pPr>
            <a:lvl4pPr marL="583200" lvl="3" indent="-180000">
              <a:lnSpc>
                <a:spcPct val="100000"/>
              </a:lnSpc>
              <a:spcBef>
                <a:spcPts val="340"/>
              </a:spcBef>
              <a:buClr>
                <a:schemeClr val="bg1">
                  <a:lumMod val="50000"/>
                </a:schemeClr>
              </a:buClr>
              <a:buFont typeface="Arial" panose="020B0604020202020204" pitchFamily="34" charset="0"/>
              <a:buChar char="•"/>
              <a:defRPr sz="1400"/>
            </a:lvl4pPr>
            <a:lvl5pPr marL="763200" lvl="4" indent="-180000">
              <a:lnSpc>
                <a:spcPct val="100000"/>
              </a:lnSpc>
              <a:spcBef>
                <a:spcPts val="290"/>
              </a:spcBef>
              <a:buClr>
                <a:schemeClr val="bg1">
                  <a:lumMod val="50000"/>
                </a:schemeClr>
              </a:buClr>
              <a:buFont typeface="Arial" panose="020B0604020202020204" pitchFamily="34" charset="0"/>
              <a:buChar char="–"/>
              <a:defRPr sz="1200" baseline="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sz="1600" b="1" dirty="0" smtClean="0">
                <a:solidFill>
                  <a:schemeClr val="bg1"/>
                </a:solidFill>
              </a:rPr>
              <a:t>Improvement</a:t>
            </a:r>
            <a:endParaRPr lang="en-US" sz="1600" b="1" dirty="0">
              <a:solidFill>
                <a:schemeClr val="bg1"/>
              </a:solidFill>
            </a:endParaRPr>
          </a:p>
        </p:txBody>
      </p:sp>
    </p:spTree>
    <p:extLst>
      <p:ext uri="{BB962C8B-B14F-4D97-AF65-F5344CB8AC3E}">
        <p14:creationId xmlns:p14="http://schemas.microsoft.com/office/powerpoint/2010/main" val="400671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Not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7"/>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6"/>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29"/>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1"/>
            </p:custDataLst>
          </p:nvPr>
        </p:nvSpPr>
        <p:spPr>
          <a:xfrm>
            <a:off x="881542" y="3746092"/>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What is ISO 9001 and the certification process</a:t>
            </a:r>
            <a:endParaRPr lang="de-DE" sz="1300" dirty="0">
              <a:solidFill>
                <a:schemeClr val="tx1"/>
              </a:solidFill>
            </a:endParaRPr>
          </a:p>
        </p:txBody>
      </p:sp>
      <p:sp>
        <p:nvSpPr>
          <p:cNvPr id="51" name="Diagonal liegende Ecken des Rechtecks abrunden 50"/>
          <p:cNvSpPr/>
          <p:nvPr>
            <p:custDataLst>
              <p:tags r:id="rId32"/>
            </p:custDataLst>
          </p:nvPr>
        </p:nvSpPr>
        <p:spPr>
          <a:xfrm>
            <a:off x="466308" y="3746092"/>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52</a:t>
            </a:r>
            <a:endParaRPr lang="de-DE" sz="1300" dirty="0">
              <a:solidFill>
                <a:schemeClr val="tx1"/>
              </a:solidFill>
            </a:endParaRPr>
          </a:p>
        </p:txBody>
      </p:sp>
      <p:sp>
        <p:nvSpPr>
          <p:cNvPr id="53" name="Rechteck 52"/>
          <p:cNvSpPr/>
          <p:nvPr>
            <p:custDataLst>
              <p:tags r:id="rId34"/>
            </p:custDataLst>
          </p:nvPr>
        </p:nvSpPr>
        <p:spPr>
          <a:xfrm>
            <a:off x="881541" y="4148450"/>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How are internal and external audits conducted?</a:t>
            </a:r>
            <a:endParaRPr lang="de-DE" sz="1300" dirty="0">
              <a:solidFill>
                <a:srgbClr val="BFBFBF"/>
              </a:solidFill>
            </a:endParaRPr>
          </a:p>
        </p:txBody>
      </p:sp>
      <p:sp>
        <p:nvSpPr>
          <p:cNvPr id="55" name="Diagonal liegende Ecken des Rechtecks abrunden 54"/>
          <p:cNvSpPr/>
          <p:nvPr>
            <p:custDataLst>
              <p:tags r:id="rId35"/>
            </p:custDataLst>
          </p:nvPr>
        </p:nvSpPr>
        <p:spPr>
          <a:xfrm>
            <a:off x="466308" y="4148450"/>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68</a:t>
            </a:r>
            <a:endParaRPr lang="de-DE" sz="1300" dirty="0">
              <a:solidFill>
                <a:srgbClr val="BFBFBF"/>
              </a:solidFill>
            </a:endParaRPr>
          </a:p>
        </p:txBody>
      </p:sp>
    </p:spTree>
    <p:custDataLst>
      <p:custData r:id="rId1"/>
      <p:tags r:id="rId2"/>
    </p:custDataLst>
    <p:extLst>
      <p:ext uri="{BB962C8B-B14F-4D97-AF65-F5344CB8AC3E}">
        <p14:creationId xmlns:p14="http://schemas.microsoft.com/office/powerpoint/2010/main" val="99875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25038" y="0"/>
            <a:ext cx="8417607" cy="4736307"/>
          </a:xfrm>
          <a:prstGeom prst="rect">
            <a:avLst/>
          </a:prstGeom>
        </p:spPr>
      </p:pic>
      <p:sp>
        <p:nvSpPr>
          <p:cNvPr id="3" name="Footer Placeholder 2"/>
          <p:cNvSpPr>
            <a:spLocks noGrp="1"/>
          </p:cNvSpPr>
          <p:nvPr>
            <p:ph type="ftr" sz="quarter" idx="13"/>
            <p:custDataLst>
              <p:tags r:id="rId2"/>
            </p:custDataLst>
          </p:nvPr>
        </p:nvSpPr>
        <p:spPr/>
        <p:txBody>
          <a:bodyPr/>
          <a:lstStyle/>
          <a:p>
            <a:r>
              <a:rPr lang="en-US" smtClean="0"/>
              <a:t>© 2018 Software AG. All rights reserved. For internal use only</a:t>
            </a:r>
            <a:endParaRPr lang="en-US" dirty="0" smtClean="0"/>
          </a:p>
        </p:txBody>
      </p:sp>
      <p:sp>
        <p:nvSpPr>
          <p:cNvPr id="17" name="Text Placeholder 16"/>
          <p:cNvSpPr>
            <a:spLocks noGrp="1"/>
          </p:cNvSpPr>
          <p:nvPr>
            <p:ph type="subTitle" idx="1"/>
            <p:custDataLst>
              <p:tags r:id="rId3"/>
            </p:custDataLst>
          </p:nvPr>
        </p:nvSpPr>
        <p:spPr/>
        <p:txBody>
          <a:bodyPr/>
          <a:lstStyle/>
          <a:p>
            <a:endParaRPr lang="en-US" dirty="0"/>
          </a:p>
        </p:txBody>
      </p:sp>
      <p:sp>
        <p:nvSpPr>
          <p:cNvPr id="2" name="Title 1"/>
          <p:cNvSpPr>
            <a:spLocks noGrp="1"/>
          </p:cNvSpPr>
          <p:nvPr>
            <p:ph type="title"/>
            <p:custDataLst>
              <p:tags r:id="rId4"/>
            </p:custDataLst>
          </p:nvPr>
        </p:nvSpPr>
        <p:spPr/>
        <p:txBody>
          <a:bodyPr/>
          <a:lstStyle/>
          <a:p>
            <a:r>
              <a:rPr lang="en-US" dirty="0" smtClean="0"/>
              <a:t>What is </a:t>
            </a:r>
            <a:r>
              <a:rPr lang="en-US" dirty="0"/>
              <a:t>ISO 9001 </a:t>
            </a:r>
          </a:p>
        </p:txBody>
      </p:sp>
      <p:grpSp>
        <p:nvGrpSpPr>
          <p:cNvPr id="20" name="Group 19"/>
          <p:cNvGrpSpPr>
            <a:grpSpLocks/>
          </p:cNvGrpSpPr>
          <p:nvPr>
            <p:custDataLst>
              <p:tags r:id="rId5"/>
            </p:custDataLst>
          </p:nvPr>
        </p:nvGrpSpPr>
        <p:grpSpPr>
          <a:xfrm>
            <a:off x="1579418" y="3738086"/>
            <a:ext cx="7564581" cy="998221"/>
            <a:chOff x="1579418" y="4145280"/>
            <a:chExt cx="7564581" cy="998221"/>
          </a:xfrm>
        </p:grpSpPr>
        <p:sp>
          <p:nvSpPr>
            <p:cNvPr id="21" name="Rechteck 4"/>
            <p:cNvSpPr/>
            <p:nvPr/>
          </p:nvSpPr>
          <p:spPr>
            <a:xfrm rot="10800000">
              <a:off x="1579418" y="4145280"/>
              <a:ext cx="7160218" cy="998220"/>
            </a:xfrm>
            <a:prstGeom prst="rect">
              <a:avLst/>
            </a:prstGeom>
            <a:gradFill>
              <a:gsLst>
                <a:gs pos="67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2" name="Rectangle 5"/>
            <p:cNvSpPr/>
            <p:nvPr/>
          </p:nvSpPr>
          <p:spPr>
            <a:xfrm>
              <a:off x="8739446" y="4145280"/>
              <a:ext cx="404553" cy="9982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pic>
          <p:nvPicPr>
            <p:cNvPr id="23" name="Picture 3"/>
            <p:cNvPicPr>
              <a:picLocks noChangeAspect="1" noChangeArrowheads="1"/>
            </p:cNvPicPr>
            <p:nvPr/>
          </p:nvPicPr>
          <p:blipFill>
            <a:blip r:embed="rId10" cstate="screen">
              <a:biLevel thresh="25000"/>
              <a:extLst>
                <a:ext uri="{28A0092B-C50C-407E-A947-70E740481C1C}">
                  <a14:useLocalDpi xmlns:a14="http://schemas.microsoft.com/office/drawing/2010/main"/>
                </a:ext>
              </a:extLst>
            </a:blip>
            <a:srcRect/>
            <a:stretch>
              <a:fillRect/>
            </a:stretch>
          </p:blipFill>
          <p:spPr bwMode="auto">
            <a:xfrm>
              <a:off x="8833257" y="4548220"/>
              <a:ext cx="224672" cy="15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52484" y="4796616"/>
              <a:ext cx="182558" cy="18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53831" y="4250063"/>
              <a:ext cx="194032" cy="20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Textplatzhalter 3"/>
          <p:cNvSpPr txBox="1">
            <a:spLocks/>
          </p:cNvSpPr>
          <p:nvPr>
            <p:custDataLst>
              <p:tags r:id="rId6"/>
            </p:custDataLst>
          </p:nvPr>
        </p:nvSpPr>
        <p:spPr>
          <a:xfrm>
            <a:off x="320721" y="3842869"/>
            <a:ext cx="8331632" cy="756080"/>
          </a:xfrm>
          <a:prstGeom prst="rect">
            <a:avLst/>
          </a:prstGeom>
        </p:spPr>
        <p:txBody>
          <a:bodyPr vert="horz" lIns="0" tIns="0" rIns="0" bIns="0" rtlCol="0">
            <a:noAutofit/>
          </a:bodyPr>
          <a:lstStyle>
            <a:lvl1pPr marL="0" indent="0" algn="l" defTabSz="685800" rtl="0" eaLnBrk="1" latinLnBrk="0" hangingPunct="1">
              <a:lnSpc>
                <a:spcPct val="100000"/>
              </a:lnSpc>
              <a:spcBef>
                <a:spcPts val="216"/>
              </a:spcBef>
              <a:buClr>
                <a:schemeClr val="bg1">
                  <a:lumMod val="50000"/>
                </a:schemeClr>
              </a:buClr>
              <a:buFont typeface="Arial" panose="020B0604020202020204" pitchFamily="34" charset="0"/>
              <a:buNone/>
              <a:defRPr sz="1200" kern="1200" baseline="0">
                <a:solidFill>
                  <a:schemeClr val="accent3"/>
                </a:solidFill>
                <a:latin typeface="+mn-lt"/>
                <a:ea typeface="+mn-ea"/>
                <a:cs typeface="+mn-cs"/>
              </a:defRPr>
            </a:lvl1pPr>
            <a:lvl2pPr marL="460800" indent="-230400" algn="l" defTabSz="685800" rtl="0" eaLnBrk="1" latinLnBrk="0" hangingPunct="1">
              <a:lnSpc>
                <a:spcPct val="100000"/>
              </a:lnSpc>
              <a:spcBef>
                <a:spcPts val="384"/>
              </a:spcBef>
              <a:buClr>
                <a:schemeClr val="bg1">
                  <a:lumMod val="50000"/>
                </a:schemeClr>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bg1">
                  <a:lumMod val="50000"/>
                </a:schemeClr>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bg1">
                  <a:lumMod val="50000"/>
                </a:schemeClr>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lnSpc>
                <a:spcPts val="2000"/>
              </a:lnSpc>
              <a:spcBef>
                <a:spcPts val="0"/>
              </a:spcBef>
            </a:pPr>
            <a:r>
              <a:rPr lang="en-US" sz="1300" dirty="0" smtClean="0"/>
              <a:t>	 Eduardo </a:t>
            </a:r>
            <a:r>
              <a:rPr lang="en-US" sz="1300" dirty="0" err="1" smtClean="0"/>
              <a:t>Martínez</a:t>
            </a:r>
            <a:r>
              <a:rPr lang="en-US" sz="1300" dirty="0" smtClean="0"/>
              <a:t> Da Silva, Marcos Montes Martín, </a:t>
            </a:r>
            <a:r>
              <a:rPr lang="en-US" sz="1300" dirty="0" err="1" smtClean="0"/>
              <a:t>Iván</a:t>
            </a:r>
            <a:r>
              <a:rPr lang="en-US" sz="1300" dirty="0" smtClean="0"/>
              <a:t> </a:t>
            </a:r>
            <a:r>
              <a:rPr lang="en-US" sz="1300" dirty="0" err="1" smtClean="0"/>
              <a:t>Melero</a:t>
            </a:r>
            <a:r>
              <a:rPr lang="en-US" sz="1300" dirty="0" smtClean="0"/>
              <a:t> </a:t>
            </a:r>
            <a:r>
              <a:rPr lang="en-US" sz="1300" dirty="0" err="1" smtClean="0"/>
              <a:t>Cañas</a:t>
            </a:r>
            <a:r>
              <a:rPr lang="en-US" sz="1300" dirty="0" smtClean="0"/>
              <a:t>, Raquel </a:t>
            </a:r>
            <a:r>
              <a:rPr lang="en-US" sz="1300" dirty="0" err="1" smtClean="0"/>
              <a:t>Entremonzaga</a:t>
            </a:r>
            <a:r>
              <a:rPr lang="en-US" sz="1300" dirty="0" smtClean="0"/>
              <a:t> </a:t>
            </a:r>
            <a:r>
              <a:rPr lang="en-US" sz="1300" dirty="0" err="1" smtClean="0"/>
              <a:t>Ayuso</a:t>
            </a:r>
            <a:r>
              <a:rPr lang="en-US" sz="1300" dirty="0" smtClean="0"/>
              <a:t> Photographed by Daniel </a:t>
            </a:r>
            <a:r>
              <a:rPr lang="en-US" sz="1300" dirty="0" err="1" smtClean="0"/>
              <a:t>Genovés</a:t>
            </a:r>
            <a:r>
              <a:rPr lang="en-US" sz="1300" dirty="0" smtClean="0"/>
              <a:t> Isidro</a:t>
            </a:r>
          </a:p>
          <a:p>
            <a:pPr algn="r">
              <a:lnSpc>
                <a:spcPts val="2000"/>
              </a:lnSpc>
              <a:spcBef>
                <a:spcPts val="0"/>
              </a:spcBef>
            </a:pPr>
            <a:r>
              <a:rPr lang="en-US" sz="1300" dirty="0" smtClean="0"/>
              <a:t>Spain, </a:t>
            </a:r>
            <a:r>
              <a:rPr lang="en-US" sz="1300" dirty="0" err="1" smtClean="0"/>
              <a:t>Tres</a:t>
            </a:r>
            <a:r>
              <a:rPr lang="en-US" sz="1300" dirty="0" smtClean="0"/>
              <a:t> Cantos</a:t>
            </a:r>
            <a:endParaRPr lang="en-US" sz="1300" dirty="0"/>
          </a:p>
        </p:txBody>
      </p:sp>
    </p:spTree>
    <p:extLst>
      <p:ext uri="{BB962C8B-B14F-4D97-AF65-F5344CB8AC3E}">
        <p14:creationId xmlns:p14="http://schemas.microsoft.com/office/powerpoint/2010/main" val="2243579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custDataLst>
              <p:tags r:id="rId1"/>
            </p:custDataLst>
          </p:nvPr>
        </p:nvSpPr>
        <p:spPr/>
        <p:txBody>
          <a:bodyPr/>
          <a:lstStyle/>
          <a:p>
            <a:r>
              <a:rPr lang="en-US" dirty="0" smtClean="0"/>
              <a:t>ISO Organization</a:t>
            </a:r>
            <a:endParaRPr lang="en-US" dirty="0"/>
          </a:p>
        </p:txBody>
      </p:sp>
      <p:sp>
        <p:nvSpPr>
          <p:cNvPr id="23" name="Content Placeholder 22"/>
          <p:cNvSpPr>
            <a:spLocks noGrp="1"/>
          </p:cNvSpPr>
          <p:nvPr>
            <p:ph sz="quarter" idx="10"/>
            <p:custDataLst>
              <p:tags r:id="rId2"/>
            </p:custDataLst>
          </p:nvPr>
        </p:nvSpPr>
        <p:spPr>
          <a:xfrm>
            <a:off x="3208564" y="1891166"/>
            <a:ext cx="5523820" cy="2542041"/>
          </a:xfrm>
        </p:spPr>
        <p:txBody>
          <a:bodyPr/>
          <a:lstStyle/>
          <a:p>
            <a:pPr marL="285750" indent="-285750"/>
            <a:r>
              <a:rPr lang="en-US" dirty="0"/>
              <a:t>ISO = International Organization for Standardization</a:t>
            </a:r>
          </a:p>
          <a:p>
            <a:pPr marL="285750" indent="-285750"/>
            <a:r>
              <a:rPr lang="en-US" dirty="0"/>
              <a:t>Independent, non-governmental membership organization </a:t>
            </a:r>
          </a:p>
          <a:p>
            <a:pPr marL="285750" indent="-285750"/>
            <a:r>
              <a:rPr lang="en-US" dirty="0"/>
              <a:t>The world's largest developer of International Standards</a:t>
            </a:r>
          </a:p>
          <a:p>
            <a:pPr marL="285750" indent="-285750"/>
            <a:r>
              <a:rPr lang="en-US" dirty="0"/>
              <a:t>163 member countries (national standards bodies)</a:t>
            </a:r>
          </a:p>
          <a:p>
            <a:pPr marL="285750" indent="-285750"/>
            <a:r>
              <a:rPr lang="en-US" dirty="0"/>
              <a:t>Central Secretariat in Geneva (Switzerland)</a:t>
            </a:r>
          </a:p>
          <a:p>
            <a:endParaRPr lang="en-US" dirty="0"/>
          </a:p>
        </p:txBody>
      </p:sp>
      <p:sp>
        <p:nvSpPr>
          <p:cNvPr id="5" name="Footer Placeholder 4"/>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24" name="Text Placeholder 23"/>
          <p:cNvSpPr>
            <a:spLocks noGrp="1"/>
          </p:cNvSpPr>
          <p:nvPr>
            <p:ph type="body" sz="quarter" idx="13"/>
            <p:custDataLst>
              <p:tags r:id="rId4"/>
            </p:custDataLst>
          </p:nvPr>
        </p:nvSpPr>
        <p:spPr/>
        <p:txBody>
          <a:bodyPr/>
          <a:lstStyle/>
          <a:p>
            <a:endParaRPr lang="en-US" dirty="0"/>
          </a:p>
        </p:txBody>
      </p:sp>
      <p:pic>
        <p:nvPicPr>
          <p:cNvPr id="6146" name="Picture 2"/>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590247" y="1956662"/>
            <a:ext cx="2341034" cy="2145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a:spLocks/>
          </p:cNvSpPr>
          <p:nvPr>
            <p:custDataLst>
              <p:tags r:id="rId6"/>
            </p:custDataLst>
          </p:nvPr>
        </p:nvSpPr>
        <p:spPr>
          <a:xfrm>
            <a:off x="590247" y="1200405"/>
            <a:ext cx="2341034" cy="307777"/>
          </a:xfrm>
          <a:prstGeom prst="rect">
            <a:avLst/>
          </a:prstGeom>
          <a:noFill/>
        </p:spPr>
        <p:txBody>
          <a:bodyPr vert="horz" wrap="square" lIns="0" tIns="0" rIns="0" bIns="0" rtlCol="0">
            <a:spAutoFit/>
          </a:bodyPr>
          <a:lstStyle/>
          <a:p>
            <a:r>
              <a:rPr lang="en-US" sz="2000" dirty="0">
                <a:hlinkClick r:id="rId10"/>
              </a:rPr>
              <a:t>http://www.iso.org</a:t>
            </a:r>
            <a:endParaRPr lang="en-US" sz="2000" dirty="0"/>
          </a:p>
        </p:txBody>
      </p:sp>
    </p:spTree>
    <p:extLst>
      <p:ext uri="{BB962C8B-B14F-4D97-AF65-F5344CB8AC3E}">
        <p14:creationId xmlns:p14="http://schemas.microsoft.com/office/powerpoint/2010/main" val="2415446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p:cNvGrpSpPr>
          <p:nvPr>
            <p:custDataLst>
              <p:tags r:id="rId1"/>
            </p:custDataLst>
          </p:nvPr>
        </p:nvGrpSpPr>
        <p:grpSpPr>
          <a:xfrm>
            <a:off x="3056855" y="1098826"/>
            <a:ext cx="5793231" cy="3506753"/>
            <a:chOff x="3383415" y="1643732"/>
            <a:chExt cx="5451475" cy="3100636"/>
          </a:xfrm>
        </p:grpSpPr>
        <p:pic>
          <p:nvPicPr>
            <p:cNvPr id="13" name="Picture 2"/>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bwMode="auto">
            <a:xfrm>
              <a:off x="3383415" y="1643732"/>
              <a:ext cx="5451475" cy="3100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432401" y="1704520"/>
              <a:ext cx="576263" cy="1152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grpSp>
      <p:sp>
        <p:nvSpPr>
          <p:cNvPr id="4" name="Titel 3"/>
          <p:cNvSpPr>
            <a:spLocks noGrp="1"/>
          </p:cNvSpPr>
          <p:nvPr>
            <p:ph type="title"/>
            <p:custDataLst>
              <p:tags r:id="rId2"/>
            </p:custDataLst>
          </p:nvPr>
        </p:nvSpPr>
        <p:spPr/>
        <p:txBody>
          <a:bodyPr/>
          <a:lstStyle/>
          <a:p>
            <a:r>
              <a:rPr lang="en-US" dirty="0"/>
              <a:t>ISO Organization</a:t>
            </a:r>
          </a:p>
        </p:txBody>
      </p:sp>
      <p:sp>
        <p:nvSpPr>
          <p:cNvPr id="10" name="Content Placeholder 9"/>
          <p:cNvSpPr>
            <a:spLocks noGrp="1"/>
          </p:cNvSpPr>
          <p:nvPr>
            <p:ph sz="quarter" idx="10"/>
            <p:custDataLst>
              <p:tags r:id="rId3"/>
            </p:custDataLst>
          </p:nvPr>
        </p:nvSpPr>
        <p:spPr/>
        <p:txBody>
          <a:bodyPr/>
          <a:lstStyle/>
          <a:p>
            <a:r>
              <a:rPr lang="en-US" dirty="0"/>
              <a:t>119 full members</a:t>
            </a:r>
          </a:p>
          <a:p>
            <a:r>
              <a:rPr lang="en-US" dirty="0"/>
              <a:t>39 correspondent members</a:t>
            </a:r>
          </a:p>
          <a:p>
            <a:endParaRPr lang="en-US" dirty="0"/>
          </a:p>
        </p:txBody>
      </p:sp>
      <p:sp>
        <p:nvSpPr>
          <p:cNvPr id="3" name="Footer Placeholder 2"/>
          <p:cNvSpPr>
            <a:spLocks noGrp="1"/>
          </p:cNvSpPr>
          <p:nvPr>
            <p:ph type="ftr" sz="quarter" idx="12"/>
            <p:custDataLst>
              <p:tags r:id="rId4"/>
            </p:custDataLst>
          </p:nvPr>
        </p:nvSpPr>
        <p:spPr/>
        <p:txBody>
          <a:bodyPr/>
          <a:lstStyle/>
          <a:p>
            <a:r>
              <a:rPr lang="en-US" smtClean="0"/>
              <a:t>© 2018 Software AG. All rights reserved. For internal use only</a:t>
            </a:r>
            <a:endParaRPr lang="en-US" dirty="0"/>
          </a:p>
        </p:txBody>
      </p:sp>
      <p:sp>
        <p:nvSpPr>
          <p:cNvPr id="11" name="Text Placeholder 10"/>
          <p:cNvSpPr>
            <a:spLocks noGrp="1"/>
          </p:cNvSpPr>
          <p:nvPr>
            <p:ph type="body" sz="quarter" idx="13"/>
            <p:custDataLst>
              <p:tags r:id="rId5"/>
            </p:custDataLst>
          </p:nvPr>
        </p:nvSpPr>
        <p:spPr/>
        <p:txBody>
          <a:bodyPr/>
          <a:lstStyle/>
          <a:p>
            <a:r>
              <a:rPr lang="en-US" dirty="0"/>
              <a:t>Countries of the World that are Members</a:t>
            </a:r>
          </a:p>
        </p:txBody>
      </p:sp>
      <p:sp>
        <p:nvSpPr>
          <p:cNvPr id="6" name="TextBox 5"/>
          <p:cNvSpPr txBox="1">
            <a:spLocks/>
          </p:cNvSpPr>
          <p:nvPr>
            <p:custDataLst>
              <p:tags r:id="rId6"/>
            </p:custDataLst>
          </p:nvPr>
        </p:nvSpPr>
        <p:spPr>
          <a:xfrm>
            <a:off x="3937000" y="2063750"/>
            <a:ext cx="1270000" cy="215444"/>
          </a:xfrm>
          <a:prstGeom prst="rect">
            <a:avLst/>
          </a:prstGeom>
          <a:noFill/>
        </p:spPr>
        <p:txBody>
          <a:bodyPr vert="horz" wrap="square" lIns="0" tIns="0" rIns="0" bIns="0" rtlCol="0">
            <a:spAutoFit/>
          </a:bodyPr>
          <a:lstStyle/>
          <a:p>
            <a:pPr marL="169200" indent="-169200">
              <a:spcBef>
                <a:spcPts val="432"/>
              </a:spcBef>
              <a:buClr>
                <a:schemeClr val="bg1">
                  <a:lumMod val="50000"/>
                </a:schemeClr>
              </a:buClr>
              <a:buFont typeface="Arial" panose="020B0604020202020204" pitchFamily="34" charset="0"/>
              <a:buChar char="•"/>
            </a:pPr>
            <a:endParaRPr lang="en-US" sz="1400" dirty="0" err="1" smtClean="0"/>
          </a:p>
        </p:txBody>
      </p:sp>
    </p:spTree>
    <p:extLst>
      <p:ext uri="{BB962C8B-B14F-4D97-AF65-F5344CB8AC3E}">
        <p14:creationId xmlns:p14="http://schemas.microsoft.com/office/powerpoint/2010/main" val="1660445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dirty="0" smtClean="0"/>
              <a:t>What is ISO 9001 for?</a:t>
            </a:r>
            <a:endParaRPr lang="en-US" dirty="0"/>
          </a:p>
        </p:txBody>
      </p:sp>
      <p:sp>
        <p:nvSpPr>
          <p:cNvPr id="6" name="Content Placeholder 5"/>
          <p:cNvSpPr>
            <a:spLocks noGrp="1"/>
          </p:cNvSpPr>
          <p:nvPr>
            <p:ph sz="quarter" idx="10"/>
            <p:custDataLst>
              <p:tags r:id="rId2"/>
            </p:custDataLst>
          </p:nvPr>
        </p:nvSpPr>
        <p:spPr/>
        <p:txBody>
          <a:bodyPr/>
          <a:lstStyle/>
          <a:p>
            <a:r>
              <a:rPr lang="en-US" i="1" dirty="0"/>
              <a:t>ISO 9001 is part of the ISO 9000 Family: </a:t>
            </a:r>
          </a:p>
          <a:p>
            <a:pPr marL="228600" lvl="1" indent="0">
              <a:buNone/>
            </a:pPr>
            <a:r>
              <a:rPr lang="en-US" sz="2000" i="1" dirty="0"/>
              <a:t>International Standards that concern Quality Management</a:t>
            </a:r>
          </a:p>
          <a:p>
            <a:r>
              <a:rPr lang="en-US" i="1" dirty="0"/>
              <a:t>The ISO 9001 is “the world's leading Quality Management standard”</a:t>
            </a:r>
          </a:p>
          <a:p>
            <a:r>
              <a:rPr lang="en-US" dirty="0"/>
              <a:t>In fact ISO 9001:2008 is implemented by over 1.1 million companies and organizations in over 170 countries.</a:t>
            </a:r>
          </a:p>
          <a:p>
            <a:r>
              <a:rPr lang="en-US" i="1" dirty="0"/>
              <a:t>Revision 9001: 2015: SAG certification pioneer (Among the first 5 )</a:t>
            </a:r>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7" name="Text Placeholder 6"/>
          <p:cNvSpPr>
            <a:spLocks noGrp="1"/>
          </p:cNvSpPr>
          <p:nvPr>
            <p:ph type="body" sz="quarter" idx="13"/>
            <p:custDataLst>
              <p:tags r:id="rId4"/>
            </p:custDataLst>
          </p:nvPr>
        </p:nvSpPr>
        <p:spPr/>
        <p:txBody>
          <a:bodyPr/>
          <a:lstStyle/>
          <a:p>
            <a:endParaRPr lang="en-US" dirty="0"/>
          </a:p>
        </p:txBody>
      </p:sp>
    </p:spTree>
    <p:extLst>
      <p:ext uri="{BB962C8B-B14F-4D97-AF65-F5344CB8AC3E}">
        <p14:creationId xmlns:p14="http://schemas.microsoft.com/office/powerpoint/2010/main" val="263575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dirty="0"/>
              <a:t>ISO 9001</a:t>
            </a:r>
          </a:p>
        </p:txBody>
      </p:sp>
      <p:sp>
        <p:nvSpPr>
          <p:cNvPr id="5" name="Content Placeholder 4"/>
          <p:cNvSpPr>
            <a:spLocks noGrp="1"/>
          </p:cNvSpPr>
          <p:nvPr>
            <p:ph sz="quarter" idx="10"/>
            <p:custDataLst>
              <p:tags r:id="rId2"/>
            </p:custDataLst>
          </p:nvPr>
        </p:nvSpPr>
        <p:spPr/>
        <p:txBody>
          <a:bodyPr/>
          <a:lstStyle/>
          <a:p>
            <a:r>
              <a:rPr lang="en-US" dirty="0"/>
              <a:t>ISO 9001 sets out the criteria for a Quality Management System and is </a:t>
            </a:r>
            <a:r>
              <a:rPr lang="en-US" b="1" dirty="0"/>
              <a:t>basis for certification</a:t>
            </a:r>
            <a:r>
              <a:rPr lang="en-US" dirty="0"/>
              <a:t>. </a:t>
            </a:r>
          </a:p>
          <a:p>
            <a:r>
              <a:rPr lang="en-US" dirty="0"/>
              <a:t>This standard is based on </a:t>
            </a:r>
            <a:r>
              <a:rPr lang="en-US" b="1" dirty="0"/>
              <a:t>Quality Management principles </a:t>
            </a:r>
          </a:p>
          <a:p>
            <a:pPr lvl="1"/>
            <a:r>
              <a:rPr lang="en-US" dirty="0"/>
              <a:t>strong customer focus, </a:t>
            </a:r>
          </a:p>
          <a:p>
            <a:pPr lvl="1"/>
            <a:r>
              <a:rPr lang="en-US" dirty="0"/>
              <a:t>the motivation and implication of top management, </a:t>
            </a:r>
          </a:p>
          <a:p>
            <a:pPr lvl="1"/>
            <a:r>
              <a:rPr lang="en-US" dirty="0"/>
              <a:t>the process approach</a:t>
            </a:r>
          </a:p>
          <a:p>
            <a:pPr lvl="1"/>
            <a:r>
              <a:rPr lang="en-US" dirty="0"/>
              <a:t>continuous improvement</a:t>
            </a:r>
          </a:p>
          <a:p>
            <a:r>
              <a:rPr lang="en-US" dirty="0"/>
              <a:t>Using ISO 9001 helps ensure that </a:t>
            </a:r>
            <a:r>
              <a:rPr lang="en-US" b="1" dirty="0"/>
              <a:t>customers</a:t>
            </a:r>
            <a:r>
              <a:rPr lang="en-US" dirty="0"/>
              <a:t> </a:t>
            </a:r>
            <a:r>
              <a:rPr lang="en-US" b="1" dirty="0"/>
              <a:t>get consistent, good quality products and services</a:t>
            </a:r>
            <a:endParaRPr lang="en-US" dirty="0"/>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6" name="Text Placeholder 5"/>
          <p:cNvSpPr>
            <a:spLocks noGrp="1"/>
          </p:cNvSpPr>
          <p:nvPr>
            <p:ph type="body" sz="quarter" idx="13"/>
            <p:custDataLst>
              <p:tags r:id="rId4"/>
            </p:custDataLst>
          </p:nvPr>
        </p:nvSpPr>
        <p:spPr/>
        <p:txBody>
          <a:bodyPr/>
          <a:lstStyle/>
          <a:p>
            <a:endParaRPr lang="en-US" dirty="0"/>
          </a:p>
        </p:txBody>
      </p:sp>
    </p:spTree>
    <p:extLst>
      <p:ext uri="{BB962C8B-B14F-4D97-AF65-F5344CB8AC3E}">
        <p14:creationId xmlns:p14="http://schemas.microsoft.com/office/powerpoint/2010/main" val="4008118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a:noFill/>
        </p:spPr>
        <p:txBody>
          <a:bodyPr/>
          <a:lstStyle/>
          <a:p>
            <a:r>
              <a:rPr lang="de-DE" dirty="0" smtClean="0"/>
              <a:t>Iso 9001:2015</a:t>
            </a:r>
            <a:endParaRPr lang="de-DE" dirty="0"/>
          </a:p>
        </p:txBody>
      </p:sp>
      <p:sp>
        <p:nvSpPr>
          <p:cNvPr id="3" name="Fußzeilenplatzhalt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4" name="Textplatzhalter 3"/>
          <p:cNvSpPr>
            <a:spLocks noGrp="1"/>
          </p:cNvSpPr>
          <p:nvPr>
            <p:ph type="body" sz="quarter" idx="13"/>
            <p:custDataLst>
              <p:tags r:id="rId3"/>
            </p:custDataLst>
          </p:nvPr>
        </p:nvSpPr>
        <p:spPr/>
        <p:txBody>
          <a:bodyPr/>
          <a:lstStyle/>
          <a:p>
            <a:r>
              <a:rPr lang="en-US" dirty="0" smtClean="0"/>
              <a:t>Overview</a:t>
            </a:r>
            <a:endParaRPr lang="en-US" dirty="0"/>
          </a:p>
        </p:txBody>
      </p:sp>
      <p:sp>
        <p:nvSpPr>
          <p:cNvPr id="5" name="Ellipse 4"/>
          <p:cNvSpPr>
            <a:spLocks/>
          </p:cNvSpPr>
          <p:nvPr>
            <p:custDataLst>
              <p:tags r:id="rId4"/>
            </p:custDataLst>
          </p:nvPr>
        </p:nvSpPr>
        <p:spPr>
          <a:xfrm>
            <a:off x="2701692" y="1316500"/>
            <a:ext cx="3401123" cy="3264520"/>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dirty="0" smtClean="0">
              <a:solidFill>
                <a:schemeClr val="bg1"/>
              </a:solidFill>
            </a:endParaRPr>
          </a:p>
        </p:txBody>
      </p:sp>
      <p:sp>
        <p:nvSpPr>
          <p:cNvPr id="6" name="Abgerundetes Rechteck 5"/>
          <p:cNvSpPr>
            <a:spLocks/>
          </p:cNvSpPr>
          <p:nvPr>
            <p:custDataLst>
              <p:tags r:id="rId5"/>
            </p:custDataLst>
          </p:nvPr>
        </p:nvSpPr>
        <p:spPr>
          <a:xfrm>
            <a:off x="2727403" y="2723878"/>
            <a:ext cx="1076092" cy="373565"/>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Planning </a:t>
            </a:r>
          </a:p>
          <a:p>
            <a:pPr algn="ctr"/>
            <a:r>
              <a:rPr lang="en-US" sz="1000" b="1" dirty="0" smtClean="0">
                <a:solidFill>
                  <a:schemeClr val="bg1"/>
                </a:solidFill>
              </a:rPr>
              <a:t>(6)</a:t>
            </a:r>
          </a:p>
        </p:txBody>
      </p:sp>
      <p:sp>
        <p:nvSpPr>
          <p:cNvPr id="7" name="Abgerundetes Rechteck 6"/>
          <p:cNvSpPr>
            <a:spLocks/>
          </p:cNvSpPr>
          <p:nvPr>
            <p:custDataLst>
              <p:tags r:id="rId6"/>
            </p:custDataLst>
          </p:nvPr>
        </p:nvSpPr>
        <p:spPr>
          <a:xfrm>
            <a:off x="3910056" y="2554058"/>
            <a:ext cx="990909" cy="742125"/>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b="1" dirty="0" smtClean="0">
                <a:solidFill>
                  <a:schemeClr val="bg1"/>
                </a:solidFill>
              </a:rPr>
              <a:t>Leadership (5)</a:t>
            </a:r>
          </a:p>
        </p:txBody>
      </p:sp>
      <p:sp>
        <p:nvSpPr>
          <p:cNvPr id="8" name="Abgerundetes Rechteck 7"/>
          <p:cNvSpPr>
            <a:spLocks/>
          </p:cNvSpPr>
          <p:nvPr>
            <p:custDataLst>
              <p:tags r:id="rId7"/>
            </p:custDataLst>
          </p:nvPr>
        </p:nvSpPr>
        <p:spPr>
          <a:xfrm>
            <a:off x="4968487" y="2704827"/>
            <a:ext cx="1076092" cy="373565"/>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Performance Evaluation (9)</a:t>
            </a:r>
          </a:p>
        </p:txBody>
      </p:sp>
      <p:sp>
        <p:nvSpPr>
          <p:cNvPr id="9" name="Abgerundetes Rechteck 8"/>
          <p:cNvSpPr>
            <a:spLocks/>
          </p:cNvSpPr>
          <p:nvPr>
            <p:custDataLst>
              <p:tags r:id="rId8"/>
            </p:custDataLst>
          </p:nvPr>
        </p:nvSpPr>
        <p:spPr>
          <a:xfrm>
            <a:off x="3879696" y="1599068"/>
            <a:ext cx="1076092" cy="373565"/>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Operations (8)</a:t>
            </a:r>
          </a:p>
        </p:txBody>
      </p:sp>
      <p:sp>
        <p:nvSpPr>
          <p:cNvPr id="10" name="Abgerundetes Rechteck 9"/>
          <p:cNvSpPr>
            <a:spLocks/>
          </p:cNvSpPr>
          <p:nvPr>
            <p:custDataLst>
              <p:tags r:id="rId9"/>
            </p:custDataLst>
          </p:nvPr>
        </p:nvSpPr>
        <p:spPr>
          <a:xfrm>
            <a:off x="2689716" y="960809"/>
            <a:ext cx="3401123" cy="278780"/>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Support Processes (7)</a:t>
            </a:r>
          </a:p>
        </p:txBody>
      </p:sp>
      <p:sp>
        <p:nvSpPr>
          <p:cNvPr id="11" name="Abgerundetes Rechteck 10"/>
          <p:cNvSpPr>
            <a:spLocks/>
          </p:cNvSpPr>
          <p:nvPr>
            <p:custDataLst>
              <p:tags r:id="rId10"/>
            </p:custDataLst>
          </p:nvPr>
        </p:nvSpPr>
        <p:spPr>
          <a:xfrm>
            <a:off x="3879696" y="3978920"/>
            <a:ext cx="1076092" cy="373565"/>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Improvement (10)</a:t>
            </a:r>
          </a:p>
        </p:txBody>
      </p:sp>
      <p:sp>
        <p:nvSpPr>
          <p:cNvPr id="12" name="Abgerundetes Rechteck 11"/>
          <p:cNvSpPr>
            <a:spLocks/>
          </p:cNvSpPr>
          <p:nvPr>
            <p:custDataLst>
              <p:tags r:id="rId11"/>
            </p:custDataLst>
          </p:nvPr>
        </p:nvSpPr>
        <p:spPr>
          <a:xfrm>
            <a:off x="7499022" y="1420923"/>
            <a:ext cx="1324576" cy="113313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2"/>
                </a:solidFill>
              </a:rPr>
              <a:t>Customer Satisfaction</a:t>
            </a:r>
          </a:p>
        </p:txBody>
      </p:sp>
      <p:sp>
        <p:nvSpPr>
          <p:cNvPr id="13" name="Abgerundetes Rechteck 12"/>
          <p:cNvSpPr>
            <a:spLocks/>
          </p:cNvSpPr>
          <p:nvPr>
            <p:custDataLst>
              <p:tags r:id="rId12"/>
            </p:custDataLst>
          </p:nvPr>
        </p:nvSpPr>
        <p:spPr>
          <a:xfrm>
            <a:off x="7499022" y="3110204"/>
            <a:ext cx="1371556" cy="1167126"/>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2"/>
                </a:solidFill>
              </a:rPr>
              <a:t>Product &amp; Services</a:t>
            </a:r>
          </a:p>
        </p:txBody>
      </p:sp>
      <p:sp>
        <p:nvSpPr>
          <p:cNvPr id="14" name="Abgerundetes Rechteck 13"/>
          <p:cNvSpPr>
            <a:spLocks/>
          </p:cNvSpPr>
          <p:nvPr>
            <p:custDataLst>
              <p:tags r:id="rId13"/>
            </p:custDataLst>
          </p:nvPr>
        </p:nvSpPr>
        <p:spPr>
          <a:xfrm>
            <a:off x="248114" y="2484420"/>
            <a:ext cx="1045428" cy="92436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2"/>
                </a:solidFill>
              </a:rPr>
              <a:t>Customer </a:t>
            </a:r>
          </a:p>
        </p:txBody>
      </p:sp>
      <p:sp>
        <p:nvSpPr>
          <p:cNvPr id="17" name="Eingekerbter Pfeil nach rechts 16"/>
          <p:cNvSpPr>
            <a:spLocks/>
          </p:cNvSpPr>
          <p:nvPr>
            <p:custDataLst>
              <p:tags r:id="rId14"/>
            </p:custDataLst>
          </p:nvPr>
        </p:nvSpPr>
        <p:spPr>
          <a:xfrm>
            <a:off x="1362075" y="2663012"/>
            <a:ext cx="1378081" cy="447192"/>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1"/>
                </a:solidFill>
              </a:rPr>
              <a:t>Requirements</a:t>
            </a:r>
            <a:endParaRPr lang="en-US" sz="1000" b="1" dirty="0">
              <a:solidFill>
                <a:schemeClr val="bg1"/>
              </a:solidFill>
            </a:endParaRPr>
          </a:p>
        </p:txBody>
      </p:sp>
      <p:sp>
        <p:nvSpPr>
          <p:cNvPr id="18" name="Eingekerbter Pfeil nach rechts 17"/>
          <p:cNvSpPr>
            <a:spLocks/>
          </p:cNvSpPr>
          <p:nvPr>
            <p:custDataLst>
              <p:tags r:id="rId15"/>
            </p:custDataLst>
          </p:nvPr>
        </p:nvSpPr>
        <p:spPr>
          <a:xfrm rot="20345477">
            <a:off x="6252050" y="2074595"/>
            <a:ext cx="1148201" cy="413657"/>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b="1" dirty="0" smtClean="0">
                <a:solidFill>
                  <a:schemeClr val="bg1"/>
                </a:solidFill>
              </a:rPr>
              <a:t>Outputs</a:t>
            </a:r>
          </a:p>
        </p:txBody>
      </p:sp>
      <p:sp>
        <p:nvSpPr>
          <p:cNvPr id="22" name="Pfeil nach unten 21"/>
          <p:cNvSpPr>
            <a:spLocks/>
          </p:cNvSpPr>
          <p:nvPr>
            <p:custDataLst>
              <p:tags r:id="rId16"/>
            </p:custDataLst>
          </p:nvPr>
        </p:nvSpPr>
        <p:spPr>
          <a:xfrm rot="13102680">
            <a:off x="3415090" y="2061214"/>
            <a:ext cx="379186" cy="4071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27" name="Pfeil nach unten 26"/>
          <p:cNvSpPr>
            <a:spLocks/>
          </p:cNvSpPr>
          <p:nvPr>
            <p:custDataLst>
              <p:tags r:id="rId17"/>
            </p:custDataLst>
          </p:nvPr>
        </p:nvSpPr>
        <p:spPr>
          <a:xfrm rot="9216721">
            <a:off x="3320124" y="3383813"/>
            <a:ext cx="379186" cy="4071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28" name="Pfeil nach unten 27"/>
          <p:cNvSpPr>
            <a:spLocks/>
          </p:cNvSpPr>
          <p:nvPr>
            <p:custDataLst>
              <p:tags r:id="rId18"/>
            </p:custDataLst>
          </p:nvPr>
        </p:nvSpPr>
        <p:spPr>
          <a:xfrm rot="1454023">
            <a:off x="5035337" y="3422771"/>
            <a:ext cx="379186" cy="4071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29" name="Pfeil nach unten 28"/>
          <p:cNvSpPr>
            <a:spLocks/>
          </p:cNvSpPr>
          <p:nvPr>
            <p:custDataLst>
              <p:tags r:id="rId19"/>
            </p:custDataLst>
          </p:nvPr>
        </p:nvSpPr>
        <p:spPr>
          <a:xfrm rot="19027191">
            <a:off x="5116882" y="2074297"/>
            <a:ext cx="379186" cy="4071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32" name="Abgerundetes Rechteck 31"/>
          <p:cNvSpPr>
            <a:spLocks/>
          </p:cNvSpPr>
          <p:nvPr>
            <p:custDataLst>
              <p:tags r:id="rId20"/>
            </p:custDataLst>
          </p:nvPr>
        </p:nvSpPr>
        <p:spPr>
          <a:xfrm>
            <a:off x="2236878" y="791741"/>
            <a:ext cx="4219678" cy="4187284"/>
          </a:xfrm>
          <a:prstGeom prst="round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0" numCol="1" spcCol="0" rtlCol="0" fromWordArt="0" anchor="b" anchorCtr="0" forceAA="0" compatLnSpc="1">
            <a:prstTxWarp prst="textNoShape">
              <a:avLst/>
            </a:prstTxWarp>
            <a:noAutofit/>
          </a:bodyPr>
          <a:lstStyle/>
          <a:p>
            <a:pPr algn="ctr"/>
            <a:r>
              <a:rPr lang="en-US" sz="1000" b="1" dirty="0" smtClean="0">
                <a:solidFill>
                  <a:schemeClr val="bg2"/>
                </a:solidFill>
              </a:rPr>
              <a:t>Quality Management Syste</a:t>
            </a:r>
            <a:r>
              <a:rPr lang="en-US" sz="1000" b="1" dirty="0">
                <a:solidFill>
                  <a:schemeClr val="bg2"/>
                </a:solidFill>
              </a:rPr>
              <a:t>m</a:t>
            </a:r>
            <a:r>
              <a:rPr lang="en-US" sz="1000" b="1" dirty="0" smtClean="0">
                <a:solidFill>
                  <a:schemeClr val="bg2"/>
                </a:solidFill>
              </a:rPr>
              <a:t> (4.3/4.4)</a:t>
            </a:r>
            <a:endParaRPr lang="en-US" sz="1000" b="1" dirty="0">
              <a:solidFill>
                <a:schemeClr val="bg2"/>
              </a:solidFill>
            </a:endParaRPr>
          </a:p>
        </p:txBody>
      </p:sp>
      <p:sp>
        <p:nvSpPr>
          <p:cNvPr id="36" name="Abgerundetes Rechteck 35"/>
          <p:cNvSpPr>
            <a:spLocks/>
          </p:cNvSpPr>
          <p:nvPr>
            <p:custDataLst>
              <p:tags r:id="rId21"/>
            </p:custDataLst>
          </p:nvPr>
        </p:nvSpPr>
        <p:spPr>
          <a:xfrm>
            <a:off x="248114" y="1139231"/>
            <a:ext cx="1045428" cy="92436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a:r>
              <a:rPr lang="en-US" sz="1000" b="1" dirty="0" smtClean="0">
                <a:solidFill>
                  <a:schemeClr val="bg2"/>
                </a:solidFill>
              </a:rPr>
              <a:t>Organization and its context</a:t>
            </a:r>
          </a:p>
          <a:p>
            <a:pPr algn="ctr"/>
            <a:r>
              <a:rPr lang="en-US" sz="1000" b="1" dirty="0" smtClean="0">
                <a:solidFill>
                  <a:schemeClr val="bg2"/>
                </a:solidFill>
              </a:rPr>
              <a:t>(4.1)</a:t>
            </a:r>
          </a:p>
        </p:txBody>
      </p:sp>
      <p:sp>
        <p:nvSpPr>
          <p:cNvPr id="39" name="Abgerundetes Rechteck 38"/>
          <p:cNvSpPr>
            <a:spLocks/>
          </p:cNvSpPr>
          <p:nvPr>
            <p:custDataLst>
              <p:tags r:id="rId22"/>
            </p:custDataLst>
          </p:nvPr>
        </p:nvSpPr>
        <p:spPr>
          <a:xfrm>
            <a:off x="248114" y="3829609"/>
            <a:ext cx="1045428" cy="92436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smtClean="0">
                <a:solidFill>
                  <a:schemeClr val="bg2"/>
                </a:solidFill>
              </a:rPr>
              <a:t>Relevant interested parties</a:t>
            </a:r>
          </a:p>
          <a:p>
            <a:pPr algn="ctr"/>
            <a:r>
              <a:rPr lang="en-US" sz="1000" b="1" dirty="0" smtClean="0">
                <a:solidFill>
                  <a:schemeClr val="bg2"/>
                </a:solidFill>
              </a:rPr>
              <a:t>(4.2)</a:t>
            </a:r>
          </a:p>
        </p:txBody>
      </p:sp>
      <p:sp>
        <p:nvSpPr>
          <p:cNvPr id="44" name="Eingekerbter Pfeil nach rechts 43"/>
          <p:cNvSpPr>
            <a:spLocks/>
          </p:cNvSpPr>
          <p:nvPr>
            <p:custDataLst>
              <p:tags r:id="rId23"/>
            </p:custDataLst>
          </p:nvPr>
        </p:nvSpPr>
        <p:spPr>
          <a:xfrm rot="19740262">
            <a:off x="1215585" y="3624004"/>
            <a:ext cx="1635069" cy="413657"/>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US" sz="1000" b="1" dirty="0" smtClean="0">
                <a:solidFill>
                  <a:schemeClr val="bg1"/>
                </a:solidFill>
              </a:rPr>
              <a:t>Needs &amp; Expectations</a:t>
            </a:r>
            <a:endParaRPr lang="en-US" sz="1000" b="1" dirty="0">
              <a:solidFill>
                <a:schemeClr val="bg1"/>
              </a:solidFill>
            </a:endParaRPr>
          </a:p>
        </p:txBody>
      </p:sp>
      <p:sp>
        <p:nvSpPr>
          <p:cNvPr id="45" name="Eingekerbter Pfeil nach rechts 44"/>
          <p:cNvSpPr>
            <a:spLocks/>
          </p:cNvSpPr>
          <p:nvPr>
            <p:custDataLst>
              <p:tags r:id="rId24"/>
            </p:custDataLst>
          </p:nvPr>
        </p:nvSpPr>
        <p:spPr>
          <a:xfrm rot="1809697">
            <a:off x="1304638" y="1699004"/>
            <a:ext cx="1543262" cy="413657"/>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en-US" sz="1000" b="1" dirty="0">
              <a:solidFill>
                <a:schemeClr val="bg1"/>
              </a:solidFill>
            </a:endParaRPr>
          </a:p>
        </p:txBody>
      </p:sp>
      <p:sp>
        <p:nvSpPr>
          <p:cNvPr id="46" name="Eingekerbter Pfeil nach rechts 45"/>
          <p:cNvSpPr>
            <a:spLocks/>
          </p:cNvSpPr>
          <p:nvPr>
            <p:custDataLst>
              <p:tags r:id="rId25"/>
            </p:custDataLst>
          </p:nvPr>
        </p:nvSpPr>
        <p:spPr>
          <a:xfrm rot="1713609">
            <a:off x="6317021" y="3162904"/>
            <a:ext cx="1091124" cy="413657"/>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b="1" dirty="0" smtClean="0">
                <a:solidFill>
                  <a:schemeClr val="bg1"/>
                </a:solidFill>
              </a:rPr>
              <a:t>Outputs</a:t>
            </a:r>
          </a:p>
        </p:txBody>
      </p:sp>
      <p:sp>
        <p:nvSpPr>
          <p:cNvPr id="19" name="Textfeld 18"/>
          <p:cNvSpPr txBox="1">
            <a:spLocks/>
          </p:cNvSpPr>
          <p:nvPr>
            <p:custDataLst>
              <p:tags r:id="rId26"/>
            </p:custDataLst>
          </p:nvPr>
        </p:nvSpPr>
        <p:spPr>
          <a:xfrm>
            <a:off x="3011266" y="2062421"/>
            <a:ext cx="359073" cy="215444"/>
          </a:xfrm>
          <a:prstGeom prst="rect">
            <a:avLst/>
          </a:prstGeom>
          <a:noFill/>
        </p:spPr>
        <p:txBody>
          <a:bodyPr vert="horz" wrap="none" lIns="0" tIns="0" rIns="0" bIns="0" rtlCol="0">
            <a:spAutoFit/>
          </a:bodyPr>
          <a:lstStyle/>
          <a:p>
            <a:pPr>
              <a:spcBef>
                <a:spcPts val="432"/>
              </a:spcBef>
              <a:buClr>
                <a:schemeClr val="bg1">
                  <a:lumMod val="50000"/>
                </a:schemeClr>
              </a:buClr>
            </a:pPr>
            <a:r>
              <a:rPr lang="de-DE" sz="1400" dirty="0" smtClean="0"/>
              <a:t>Plan</a:t>
            </a:r>
          </a:p>
        </p:txBody>
      </p:sp>
      <p:sp>
        <p:nvSpPr>
          <p:cNvPr id="47" name="Textfeld 46"/>
          <p:cNvSpPr txBox="1">
            <a:spLocks/>
          </p:cNvSpPr>
          <p:nvPr>
            <p:custDataLst>
              <p:tags r:id="rId27"/>
            </p:custDataLst>
          </p:nvPr>
        </p:nvSpPr>
        <p:spPr>
          <a:xfrm>
            <a:off x="5386342" y="1921619"/>
            <a:ext cx="229230" cy="215444"/>
          </a:xfrm>
          <a:prstGeom prst="rect">
            <a:avLst/>
          </a:prstGeom>
          <a:noFill/>
        </p:spPr>
        <p:txBody>
          <a:bodyPr vert="horz" wrap="none" lIns="0" tIns="0" rIns="0" bIns="0" rtlCol="0">
            <a:spAutoFit/>
          </a:bodyPr>
          <a:lstStyle/>
          <a:p>
            <a:pPr>
              <a:spcBef>
                <a:spcPts val="432"/>
              </a:spcBef>
              <a:buClr>
                <a:schemeClr val="bg1">
                  <a:lumMod val="50000"/>
                </a:schemeClr>
              </a:buClr>
            </a:pPr>
            <a:r>
              <a:rPr lang="de-DE" sz="1400" dirty="0" smtClean="0"/>
              <a:t>Do</a:t>
            </a:r>
          </a:p>
        </p:txBody>
      </p:sp>
      <p:sp>
        <p:nvSpPr>
          <p:cNvPr id="48" name="Textfeld 47"/>
          <p:cNvSpPr txBox="1">
            <a:spLocks/>
          </p:cNvSpPr>
          <p:nvPr>
            <p:custDataLst>
              <p:tags r:id="rId28"/>
            </p:custDataLst>
          </p:nvPr>
        </p:nvSpPr>
        <p:spPr>
          <a:xfrm>
            <a:off x="5373387" y="3481605"/>
            <a:ext cx="508152" cy="215444"/>
          </a:xfrm>
          <a:prstGeom prst="rect">
            <a:avLst/>
          </a:prstGeom>
          <a:noFill/>
        </p:spPr>
        <p:txBody>
          <a:bodyPr vert="horz" wrap="none" lIns="0" tIns="0" rIns="0" bIns="0" rtlCol="0">
            <a:spAutoFit/>
          </a:bodyPr>
          <a:lstStyle/>
          <a:p>
            <a:pPr>
              <a:spcBef>
                <a:spcPts val="432"/>
              </a:spcBef>
              <a:buClr>
                <a:schemeClr val="bg1">
                  <a:lumMod val="50000"/>
                </a:schemeClr>
              </a:buClr>
            </a:pPr>
            <a:r>
              <a:rPr lang="de-DE" sz="1400" dirty="0" smtClean="0"/>
              <a:t>Check</a:t>
            </a:r>
          </a:p>
        </p:txBody>
      </p:sp>
      <p:sp>
        <p:nvSpPr>
          <p:cNvPr id="49" name="Textfeld 48"/>
          <p:cNvSpPr txBox="1">
            <a:spLocks/>
          </p:cNvSpPr>
          <p:nvPr>
            <p:custDataLst>
              <p:tags r:id="rId29"/>
            </p:custDataLst>
          </p:nvPr>
        </p:nvSpPr>
        <p:spPr>
          <a:xfrm>
            <a:off x="3065169" y="3621848"/>
            <a:ext cx="259686" cy="215444"/>
          </a:xfrm>
          <a:prstGeom prst="rect">
            <a:avLst/>
          </a:prstGeom>
          <a:noFill/>
        </p:spPr>
        <p:txBody>
          <a:bodyPr vert="horz" wrap="none" lIns="0" tIns="0" rIns="0" bIns="0" rtlCol="0">
            <a:spAutoFit/>
          </a:bodyPr>
          <a:lstStyle/>
          <a:p>
            <a:pPr>
              <a:spcBef>
                <a:spcPts val="432"/>
              </a:spcBef>
              <a:buClr>
                <a:schemeClr val="bg1">
                  <a:lumMod val="50000"/>
                </a:schemeClr>
              </a:buClr>
            </a:pPr>
            <a:r>
              <a:rPr lang="de-DE" sz="1400" dirty="0" smtClean="0"/>
              <a:t>Act</a:t>
            </a:r>
          </a:p>
        </p:txBody>
      </p:sp>
      <p:sp>
        <p:nvSpPr>
          <p:cNvPr id="20" name="Pfeil nach unten 19"/>
          <p:cNvSpPr>
            <a:spLocks/>
          </p:cNvSpPr>
          <p:nvPr>
            <p:custDataLst>
              <p:tags r:id="rId30"/>
            </p:custDataLst>
          </p:nvPr>
        </p:nvSpPr>
        <p:spPr>
          <a:xfrm>
            <a:off x="2816704" y="1278465"/>
            <a:ext cx="277603" cy="2849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50" name="Pfeil nach unten 49"/>
          <p:cNvSpPr>
            <a:spLocks/>
          </p:cNvSpPr>
          <p:nvPr>
            <p:custDataLst>
              <p:tags r:id="rId31"/>
            </p:custDataLst>
          </p:nvPr>
        </p:nvSpPr>
        <p:spPr>
          <a:xfrm>
            <a:off x="3540332" y="1278465"/>
            <a:ext cx="277603" cy="2849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51" name="Pfeil nach unten 50"/>
          <p:cNvSpPr>
            <a:spLocks/>
          </p:cNvSpPr>
          <p:nvPr>
            <p:custDataLst>
              <p:tags r:id="rId32"/>
            </p:custDataLst>
          </p:nvPr>
        </p:nvSpPr>
        <p:spPr>
          <a:xfrm>
            <a:off x="4263960" y="1278465"/>
            <a:ext cx="277603" cy="2849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52" name="Pfeil nach unten 51"/>
          <p:cNvSpPr>
            <a:spLocks/>
          </p:cNvSpPr>
          <p:nvPr>
            <p:custDataLst>
              <p:tags r:id="rId33"/>
            </p:custDataLst>
          </p:nvPr>
        </p:nvSpPr>
        <p:spPr>
          <a:xfrm>
            <a:off x="4987588" y="1278465"/>
            <a:ext cx="277603" cy="2849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
        <p:nvSpPr>
          <p:cNvPr id="53" name="Pfeil nach unten 52"/>
          <p:cNvSpPr>
            <a:spLocks/>
          </p:cNvSpPr>
          <p:nvPr>
            <p:custDataLst>
              <p:tags r:id="rId34"/>
            </p:custDataLst>
          </p:nvPr>
        </p:nvSpPr>
        <p:spPr>
          <a:xfrm>
            <a:off x="5711216" y="1278465"/>
            <a:ext cx="277603" cy="2849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b="1" dirty="0" smtClean="0">
              <a:solidFill>
                <a:schemeClr val="bg1"/>
              </a:solidFill>
            </a:endParaRPr>
          </a:p>
        </p:txBody>
      </p:sp>
    </p:spTree>
    <p:extLst>
      <p:ext uri="{BB962C8B-B14F-4D97-AF65-F5344CB8AC3E}">
        <p14:creationId xmlns:p14="http://schemas.microsoft.com/office/powerpoint/2010/main" val="10655401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3"/>
            <a:ext cx="9144000" cy="5143113"/>
          </a:xfrm>
          <a:prstGeom prst="rect">
            <a:avLst/>
          </a:prstGeom>
        </p:spPr>
      </p:pic>
      <p:sp>
        <p:nvSpPr>
          <p:cNvPr id="2" name="Title 1"/>
          <p:cNvSpPr>
            <a:spLocks noGrp="1"/>
          </p:cNvSpPr>
          <p:nvPr>
            <p:ph type="title"/>
          </p:nvPr>
        </p:nvSpPr>
        <p:spPr/>
        <p:txBody>
          <a:bodyPr/>
          <a:lstStyle/>
          <a:p>
            <a:r>
              <a:rPr lang="en-US" dirty="0"/>
              <a:t>Certification</a:t>
            </a:r>
          </a:p>
        </p:txBody>
      </p:sp>
      <p:sp>
        <p:nvSpPr>
          <p:cNvPr id="3" name="Fußzeilenplatzhalter 2"/>
          <p:cNvSpPr>
            <a:spLocks noGrp="1"/>
          </p:cNvSpPr>
          <p:nvPr>
            <p:ph type="ftr" sz="quarter" idx="13"/>
          </p:nvPr>
        </p:nvSpPr>
        <p:spPr/>
        <p:txBody>
          <a:bodyPr/>
          <a:lstStyle/>
          <a:p>
            <a:r>
              <a:rPr lang="en-US" smtClean="0"/>
              <a:t>© 2018 Software AG. All rights reserved. For internal use only</a:t>
            </a:r>
            <a:endParaRPr lang="en-US" dirty="0" smtClean="0"/>
          </a:p>
        </p:txBody>
      </p:sp>
    </p:spTree>
    <p:custDataLst>
      <p:custData r:id="rId1"/>
    </p:custDataLst>
    <p:extLst>
      <p:ext uri="{BB962C8B-B14F-4D97-AF65-F5344CB8AC3E}">
        <p14:creationId xmlns:p14="http://schemas.microsoft.com/office/powerpoint/2010/main" val="2547696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GB" dirty="0" smtClean="0"/>
              <a:t>Topic for The ISO 9001 Training</a:t>
            </a:r>
            <a:endParaRPr lang="en-GB" dirty="0"/>
          </a:p>
        </p:txBody>
      </p:sp>
      <p:sp>
        <p:nvSpPr>
          <p:cNvPr id="3" name="Fußzeilenplatzhalter 2"/>
          <p:cNvSpPr>
            <a:spLocks noGrp="1"/>
          </p:cNvSpPr>
          <p:nvPr>
            <p:ph type="ftr" sz="quarter" idx="10"/>
            <p:custDataLst>
              <p:tags r:id="rId2"/>
            </p:custDataLst>
          </p:nvPr>
        </p:nvSpPr>
        <p:spPr/>
        <p:txBody>
          <a:bodyPr/>
          <a:lstStyle/>
          <a:p>
            <a:r>
              <a:rPr lang="en-US" smtClean="0"/>
              <a:t>© 2018 Software AG. All rights reserved. For internal use only</a:t>
            </a:r>
            <a:endParaRPr lang="en-US" dirty="0" smtClean="0"/>
          </a:p>
        </p:txBody>
      </p:sp>
      <p:sp>
        <p:nvSpPr>
          <p:cNvPr id="4" name="Inhaltsplatzhalter 3"/>
          <p:cNvSpPr>
            <a:spLocks noGrp="1"/>
          </p:cNvSpPr>
          <p:nvPr>
            <p:ph sz="quarter" idx="11"/>
            <p:custDataLst>
              <p:tags r:id="rId3"/>
            </p:custDataLst>
          </p:nvPr>
        </p:nvSpPr>
        <p:spPr/>
        <p:txBody>
          <a:bodyPr/>
          <a:lstStyle/>
          <a:p>
            <a:pPr marL="0" indent="0">
              <a:buNone/>
            </a:pPr>
            <a:r>
              <a:rPr lang="en-GB" sz="1400" dirty="0" smtClean="0"/>
              <a:t>ISO 9001 Standard - Generic  </a:t>
            </a:r>
          </a:p>
          <a:p>
            <a:pPr marL="0" indent="0">
              <a:buNone/>
            </a:pPr>
            <a:r>
              <a:rPr lang="en-GB" sz="1400" dirty="0" smtClean="0"/>
              <a:t>Basic Knowledge about the content and requirement of ISO 9001</a:t>
            </a:r>
          </a:p>
          <a:p>
            <a:pPr marL="0" indent="0">
              <a:buNone/>
            </a:pPr>
            <a:endParaRPr lang="en-GB" sz="1400" dirty="0" smtClean="0"/>
          </a:p>
          <a:p>
            <a:r>
              <a:rPr lang="en-US" sz="1200" dirty="0"/>
              <a:t>What is Quality</a:t>
            </a:r>
            <a:r>
              <a:rPr lang="en-US" sz="1200" dirty="0" smtClean="0"/>
              <a:t>?</a:t>
            </a:r>
          </a:p>
          <a:p>
            <a:r>
              <a:rPr lang="en-US" sz="1200" dirty="0"/>
              <a:t>What is Quality Management</a:t>
            </a:r>
            <a:r>
              <a:rPr lang="en-US" sz="1200" dirty="0" smtClean="0"/>
              <a:t>?</a:t>
            </a:r>
          </a:p>
          <a:p>
            <a:r>
              <a:rPr lang="en-US" sz="1200" dirty="0"/>
              <a:t>What is SAG‘s Quality Management </a:t>
            </a:r>
            <a:r>
              <a:rPr lang="en-US" sz="1200" dirty="0" smtClean="0"/>
              <a:t>System (QMS), how is it documented and where can I find it?</a:t>
            </a:r>
          </a:p>
          <a:p>
            <a:r>
              <a:rPr lang="en-US" sz="1200" dirty="0" smtClean="0"/>
              <a:t>What are the roles of the QMS?</a:t>
            </a:r>
          </a:p>
          <a:p>
            <a:r>
              <a:rPr lang="en-US" sz="1200" dirty="0"/>
              <a:t>What are Quality Policy and Quality Objectives</a:t>
            </a:r>
            <a:r>
              <a:rPr lang="en-US" sz="1200" dirty="0" smtClean="0"/>
              <a:t>?</a:t>
            </a:r>
          </a:p>
          <a:p>
            <a:r>
              <a:rPr lang="en-US" sz="1200" kern="0" dirty="0" smtClean="0"/>
              <a:t>What is ISO 9001 and the certification process?</a:t>
            </a:r>
          </a:p>
          <a:p>
            <a:r>
              <a:rPr lang="en-US" sz="1200" dirty="0" smtClean="0"/>
              <a:t>How </a:t>
            </a:r>
            <a:r>
              <a:rPr lang="en-US" sz="1200" dirty="0"/>
              <a:t>are internal and external audits conducted?</a:t>
            </a:r>
            <a:endParaRPr lang="en-US" sz="1200" kern="0" dirty="0" smtClean="0"/>
          </a:p>
          <a:p>
            <a:endParaRPr lang="en-GB" sz="1400" dirty="0" smtClean="0"/>
          </a:p>
          <a:p>
            <a:endParaRPr lang="en-GB" sz="1400" dirty="0"/>
          </a:p>
        </p:txBody>
      </p:sp>
      <p:sp>
        <p:nvSpPr>
          <p:cNvPr id="5" name="Inhaltsplatzhalter 4"/>
          <p:cNvSpPr>
            <a:spLocks noGrp="1"/>
          </p:cNvSpPr>
          <p:nvPr>
            <p:ph sz="quarter" idx="15"/>
            <p:custDataLst>
              <p:tags r:id="rId4"/>
            </p:custDataLst>
          </p:nvPr>
        </p:nvSpPr>
        <p:spPr/>
        <p:txBody>
          <a:bodyPr/>
          <a:lstStyle/>
          <a:p>
            <a:pPr marL="0" indent="0">
              <a:buNone/>
            </a:pPr>
            <a:r>
              <a:rPr lang="en-GB" sz="1400" dirty="0" smtClean="0"/>
              <a:t>ISO 9001 Standard – GCS specific</a:t>
            </a:r>
          </a:p>
          <a:p>
            <a:pPr marL="0" indent="0">
              <a:buNone/>
            </a:pPr>
            <a:r>
              <a:rPr lang="en-GB" sz="1400" dirty="0" smtClean="0"/>
              <a:t>GCS QMS and my role and contribution in my day to day business?</a:t>
            </a:r>
          </a:p>
          <a:p>
            <a:pPr marL="0" indent="0">
              <a:buNone/>
            </a:pPr>
            <a:endParaRPr lang="en-GB" sz="1400" dirty="0"/>
          </a:p>
          <a:p>
            <a:r>
              <a:rPr lang="en-GB" sz="1200" dirty="0" smtClean="0"/>
              <a:t>How is GCS include in the SAG QMS</a:t>
            </a:r>
          </a:p>
          <a:p>
            <a:pPr lvl="1"/>
            <a:r>
              <a:rPr lang="en-GB" sz="1200" dirty="0" smtClean="0"/>
              <a:t>GCS Quality Policy</a:t>
            </a:r>
          </a:p>
          <a:p>
            <a:pPr lvl="1"/>
            <a:r>
              <a:rPr lang="en-GB" sz="1200" dirty="0" smtClean="0"/>
              <a:t>GCS Quality Objectives global and for my Region</a:t>
            </a:r>
          </a:p>
          <a:p>
            <a:pPr lvl="1"/>
            <a:r>
              <a:rPr lang="en-GB" sz="1200" dirty="0" smtClean="0"/>
              <a:t>GCS QMS Roles</a:t>
            </a:r>
          </a:p>
          <a:p>
            <a:r>
              <a:rPr lang="en-GB" sz="1200" dirty="0" smtClean="0"/>
              <a:t>My contribution to deliver quality and generate customer satisfaction in my role as</a:t>
            </a:r>
          </a:p>
          <a:p>
            <a:pPr lvl="1"/>
            <a:r>
              <a:rPr lang="en-GB" sz="1200" dirty="0" smtClean="0"/>
              <a:t>Consultant or Architect </a:t>
            </a:r>
          </a:p>
          <a:p>
            <a:pPr lvl="1"/>
            <a:r>
              <a:rPr lang="en-GB" sz="1200" dirty="0" smtClean="0"/>
              <a:t>Project Manager </a:t>
            </a:r>
          </a:p>
          <a:p>
            <a:pPr lvl="1"/>
            <a:r>
              <a:rPr lang="en-GB" sz="1200" dirty="0" smtClean="0"/>
              <a:t>Line Manager</a:t>
            </a:r>
          </a:p>
          <a:p>
            <a:pPr lvl="1"/>
            <a:r>
              <a:rPr lang="en-GB" sz="1200" dirty="0" smtClean="0"/>
              <a:t>GCS Account Executive</a:t>
            </a:r>
          </a:p>
          <a:p>
            <a:pPr lvl="1"/>
            <a:r>
              <a:rPr lang="en-GB" sz="1200" dirty="0" smtClean="0"/>
              <a:t>Supporting Functions</a:t>
            </a:r>
            <a:endParaRPr lang="en-GB" sz="1200" dirty="0"/>
          </a:p>
          <a:p>
            <a:r>
              <a:rPr lang="en-GB" sz="1200" dirty="0"/>
              <a:t>Internal and external Audits</a:t>
            </a:r>
          </a:p>
          <a:p>
            <a:endParaRPr lang="en-GB" sz="1200" dirty="0" smtClean="0"/>
          </a:p>
        </p:txBody>
      </p:sp>
      <p:sp>
        <p:nvSpPr>
          <p:cNvPr id="6" name="Textplatzhalter 5"/>
          <p:cNvSpPr>
            <a:spLocks noGrp="1"/>
          </p:cNvSpPr>
          <p:nvPr>
            <p:ph type="body" sz="quarter" idx="13"/>
            <p:custDataLst>
              <p:tags r:id="rId5"/>
            </p:custDataLst>
          </p:nvPr>
        </p:nvSpPr>
        <p:spPr/>
        <p:txBody>
          <a:bodyPr/>
          <a:lstStyle/>
          <a:p>
            <a:r>
              <a:rPr lang="de-DE" dirty="0" smtClean="0"/>
              <a:t>Content</a:t>
            </a:r>
            <a:endParaRPr lang="de-DE" dirty="0"/>
          </a:p>
        </p:txBody>
      </p:sp>
      <p:cxnSp>
        <p:nvCxnSpPr>
          <p:cNvPr id="7" name="outlineActiveItemMarker"/>
          <p:cNvCxnSpPr>
            <a:cxnSpLocks/>
          </p:cNvCxnSpPr>
          <p:nvPr>
            <p:custDataLst>
              <p:tags r:id="rId6"/>
            </p:custDataLst>
          </p:nvPr>
        </p:nvCxnSpPr>
        <p:spPr>
          <a:xfrm>
            <a:off x="395288" y="120356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98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Certification</a:t>
            </a:r>
            <a:endParaRPr lang="en-US" dirty="0"/>
          </a:p>
        </p:txBody>
      </p:sp>
      <p:sp>
        <p:nvSpPr>
          <p:cNvPr id="6" name="Content Placeholder 5"/>
          <p:cNvSpPr>
            <a:spLocks noGrp="1"/>
          </p:cNvSpPr>
          <p:nvPr>
            <p:ph sz="quarter" idx="10"/>
            <p:custDataLst>
              <p:tags r:id="rId2"/>
            </p:custDataLst>
          </p:nvPr>
        </p:nvSpPr>
        <p:spPr/>
        <p:txBody>
          <a:bodyPr/>
          <a:lstStyle/>
          <a:p>
            <a:r>
              <a:rPr lang="en-US" dirty="0"/>
              <a:t>Certification is a third party’s independent assessment to make sure that the QMS meets the requirements of the ISO 9001</a:t>
            </a:r>
          </a:p>
          <a:p>
            <a:endParaRPr lang="en-US" dirty="0"/>
          </a:p>
          <a:p>
            <a:r>
              <a:rPr lang="en-US" dirty="0"/>
              <a:t>Our certification body is the DQS </a:t>
            </a:r>
          </a:p>
          <a:p>
            <a:endParaRPr lang="en-US" dirty="0"/>
          </a:p>
          <a:p>
            <a:r>
              <a:rPr lang="en-US" dirty="0"/>
              <a:t>Our external auditor is Mr. </a:t>
            </a:r>
            <a:r>
              <a:rPr lang="en-US" dirty="0" err="1"/>
              <a:t>Vasen</a:t>
            </a:r>
            <a:endParaRPr lang="en-US" dirty="0"/>
          </a:p>
          <a:p>
            <a:pPr marL="0" indent="0">
              <a:buNone/>
            </a:pPr>
            <a:endParaRPr lang="en-US" dirty="0"/>
          </a:p>
          <a:p>
            <a:r>
              <a:rPr lang="en-US" dirty="0"/>
              <a:t>There will be a „surveillance audit“ every year</a:t>
            </a:r>
          </a:p>
          <a:p>
            <a:endParaRPr lang="en-US" dirty="0"/>
          </a:p>
        </p:txBody>
      </p:sp>
      <p:sp>
        <p:nvSpPr>
          <p:cNvPr id="5" name="Footer Placeholder 4"/>
          <p:cNvSpPr>
            <a:spLocks noGrp="1"/>
          </p:cNvSpPr>
          <p:nvPr>
            <p:ph type="ftr" sz="quarter" idx="12"/>
            <p:custDataLst>
              <p:tags r:id="rId3"/>
            </p:custDataLst>
          </p:nvPr>
        </p:nvSpPr>
        <p:spPr/>
        <p:txBody>
          <a:bodyPr/>
          <a:lstStyle/>
          <a:p>
            <a:pPr>
              <a:defRPr/>
            </a:pPr>
            <a:r>
              <a:rPr lang="en-US" smtClean="0"/>
              <a:t>© 2018 Software AG. All rights reserved. For internal use only</a:t>
            </a:r>
            <a:endParaRPr lang="en-US" dirty="0"/>
          </a:p>
        </p:txBody>
      </p:sp>
      <p:sp>
        <p:nvSpPr>
          <p:cNvPr id="7" name="Text Placeholder 6"/>
          <p:cNvSpPr>
            <a:spLocks noGrp="1"/>
          </p:cNvSpPr>
          <p:nvPr>
            <p:ph type="body" sz="quarter" idx="13"/>
            <p:custDataLst>
              <p:tags r:id="rId4"/>
            </p:custDataLst>
          </p:nvPr>
        </p:nvSpPr>
        <p:spPr/>
        <p:txBody>
          <a:bodyPr/>
          <a:lstStyle/>
          <a:p>
            <a:r>
              <a:rPr lang="en-US" dirty="0"/>
              <a:t>What’s that?</a:t>
            </a:r>
          </a:p>
        </p:txBody>
      </p:sp>
    </p:spTree>
    <p:extLst>
      <p:ext uri="{BB962C8B-B14F-4D97-AF65-F5344CB8AC3E}">
        <p14:creationId xmlns:p14="http://schemas.microsoft.com/office/powerpoint/2010/main" val="1815218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ISO </a:t>
            </a:r>
            <a:r>
              <a:rPr lang="en-US" dirty="0" smtClean="0"/>
              <a:t>9001</a:t>
            </a:r>
            <a:endParaRPr lang="en-US"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3"/>
            </p:custDataLst>
          </p:nvPr>
        </p:nvSpPr>
        <p:spPr/>
        <p:txBody>
          <a:bodyPr/>
          <a:lstStyle/>
          <a:p>
            <a:r>
              <a:rPr lang="en-US" dirty="0" smtClean="0"/>
              <a:t>Certification </a:t>
            </a:r>
            <a:r>
              <a:rPr lang="en-US" dirty="0"/>
              <a:t>Scope</a:t>
            </a:r>
          </a:p>
        </p:txBody>
      </p:sp>
      <p:grpSp>
        <p:nvGrpSpPr>
          <p:cNvPr id="5" name="Group 4"/>
          <p:cNvGrpSpPr>
            <a:grpSpLocks/>
          </p:cNvGrpSpPr>
          <p:nvPr>
            <p:custDataLst>
              <p:tags r:id="rId4"/>
            </p:custDataLst>
          </p:nvPr>
        </p:nvGrpSpPr>
        <p:grpSpPr>
          <a:xfrm>
            <a:off x="2136361" y="984456"/>
            <a:ext cx="2979779" cy="3479001"/>
            <a:chOff x="2136361" y="984456"/>
            <a:chExt cx="2979779" cy="3479001"/>
          </a:xfrm>
        </p:grpSpPr>
        <p:sp>
          <p:nvSpPr>
            <p:cNvPr id="6" name="Freeform 6"/>
            <p:cNvSpPr>
              <a:spLocks/>
            </p:cNvSpPr>
            <p:nvPr/>
          </p:nvSpPr>
          <p:spPr bwMode="auto">
            <a:xfrm>
              <a:off x="2393493" y="984456"/>
              <a:ext cx="2560872" cy="3479001"/>
            </a:xfrm>
            <a:prstGeom prst="round2DiagRect">
              <a:avLst>
                <a:gd name="adj1" fmla="val 8275"/>
                <a:gd name="adj2" fmla="val 0"/>
              </a:avLst>
            </a:prstGeom>
            <a:gradFill>
              <a:gsLst>
                <a:gs pos="0">
                  <a:schemeClr val="tx2"/>
                </a:gs>
                <a:gs pos="50000">
                  <a:schemeClr val="accent1">
                    <a:tint val="44500"/>
                    <a:satMod val="160000"/>
                  </a:schemeClr>
                </a:gs>
                <a:gs pos="100000">
                  <a:schemeClr val="accent1">
                    <a:tint val="23500"/>
                    <a:satMod val="160000"/>
                  </a:schemeClr>
                </a:gs>
              </a:gsLst>
              <a:lin ang="5400000" scaled="0"/>
            </a:gra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r>
                <a:rPr lang="en-US" sz="1400" dirty="0" smtClean="0">
                  <a:solidFill>
                    <a:schemeClr val="bg1"/>
                  </a:solidFill>
                </a:rPr>
                <a:t>Scope for re-certification audit 2018</a:t>
              </a:r>
              <a:endParaRPr lang="en-US" sz="1400" dirty="0">
                <a:solidFill>
                  <a:schemeClr val="bg1"/>
                </a:solidFill>
              </a:endParaRPr>
            </a:p>
          </p:txBody>
        </p:sp>
        <p:sp>
          <p:nvSpPr>
            <p:cNvPr id="7" name="Freeform 6"/>
            <p:cNvSpPr>
              <a:spLocks/>
            </p:cNvSpPr>
            <p:nvPr/>
          </p:nvSpPr>
          <p:spPr bwMode="auto">
            <a:xfrm>
              <a:off x="2415605" y="1751704"/>
              <a:ext cx="2538760" cy="1281591"/>
            </a:xfrm>
            <a:prstGeom prst="round2DiagRect">
              <a:avLst>
                <a:gd name="adj1" fmla="val 8275"/>
                <a:gd name="adj2" fmla="val 0"/>
              </a:avLst>
            </a:prstGeom>
            <a:solidFill>
              <a:schemeClr val="bg1"/>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sz="1400" dirty="0"/>
            </a:p>
          </p:txBody>
        </p:sp>
        <p:sp>
          <p:nvSpPr>
            <p:cNvPr id="8" name="Rectangle 13"/>
            <p:cNvSpPr>
              <a:spLocks noChangeArrowheads="1"/>
            </p:cNvSpPr>
            <p:nvPr/>
          </p:nvSpPr>
          <p:spPr bwMode="auto">
            <a:xfrm>
              <a:off x="2136361" y="1957912"/>
              <a:ext cx="269353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sz="5600" b="1" dirty="0">
                  <a:solidFill>
                    <a:schemeClr val="dk1"/>
                  </a:solidFill>
                  <a:cs typeface="Arial" pitchFamily="34" charset="0"/>
                </a:rPr>
                <a:t> </a:t>
              </a:r>
              <a:r>
                <a:rPr lang="en-US" sz="5600" b="1" dirty="0" smtClean="0">
                  <a:solidFill>
                    <a:schemeClr val="dk1"/>
                  </a:solidFill>
                  <a:cs typeface="Arial" pitchFamily="34" charset="0"/>
                </a:rPr>
                <a:t>   </a:t>
              </a:r>
              <a:r>
                <a:rPr kumimoji="0" lang="en-US" sz="5600" b="1" i="0" u="none" strike="noStrike" cap="none" spc="-300" normalizeH="0" baseline="0" dirty="0" smtClean="0">
                  <a:ln>
                    <a:noFill/>
                  </a:ln>
                  <a:solidFill>
                    <a:schemeClr val="dk1"/>
                  </a:solidFill>
                  <a:effectLst/>
                  <a:latin typeface="+mj-lt"/>
                  <a:cs typeface="Arial" pitchFamily="34" charset="0"/>
                </a:rPr>
                <a:t>3.040</a:t>
              </a:r>
              <a:endParaRPr kumimoji="0" lang="en-US" sz="5600" b="0" i="0" u="none" strike="noStrike" cap="none" normalizeH="0" baseline="0" dirty="0" smtClean="0">
                <a:ln>
                  <a:noFill/>
                </a:ln>
                <a:solidFill>
                  <a:schemeClr val="dk1"/>
                </a:solidFill>
                <a:effectLst/>
                <a:latin typeface="+mj-lt"/>
                <a:cs typeface="Arial" pitchFamily="34" charset="0"/>
              </a:endParaRPr>
            </a:p>
          </p:txBody>
        </p:sp>
        <p:sp>
          <p:nvSpPr>
            <p:cNvPr id="9" name="Freeform 6"/>
            <p:cNvSpPr>
              <a:spLocks/>
            </p:cNvSpPr>
            <p:nvPr/>
          </p:nvSpPr>
          <p:spPr bwMode="auto">
            <a:xfrm>
              <a:off x="2393493" y="3181866"/>
              <a:ext cx="2560872" cy="1281591"/>
            </a:xfrm>
            <a:prstGeom prst="round2DiagRect">
              <a:avLst>
                <a:gd name="adj1" fmla="val 8275"/>
                <a:gd name="adj2" fmla="val 0"/>
              </a:avLst>
            </a:prstGeom>
            <a:solidFill>
              <a:schemeClr val="bg1"/>
            </a:solidFill>
            <a:ln w="28575">
              <a:solidFill>
                <a:schemeClr val="bg1">
                  <a:lumMod val="85000"/>
                </a:schemeClr>
              </a:solidFill>
            </a:ln>
          </p:spPr>
          <p:txBody>
            <a:bodyPr vert="horz" wrap="square" lIns="91440" tIns="45720" rIns="91440" bIns="45720" numCol="1" anchor="t" anchorCtr="0" compatLnSpc="1">
              <a:prstTxWarp prst="textNoShape">
                <a:avLst/>
              </a:prstTxWarp>
            </a:bodyPr>
            <a:lstStyle/>
            <a:p>
              <a:endParaRPr lang="en-US" sz="1400" dirty="0"/>
            </a:p>
          </p:txBody>
        </p:sp>
        <p:sp>
          <p:nvSpPr>
            <p:cNvPr id="10" name="Rectangle 14"/>
            <p:cNvSpPr>
              <a:spLocks noChangeArrowheads="1"/>
            </p:cNvSpPr>
            <p:nvPr/>
          </p:nvSpPr>
          <p:spPr bwMode="auto">
            <a:xfrm>
              <a:off x="3172978" y="2692205"/>
              <a:ext cx="11927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50000"/>
                    </a:schemeClr>
                  </a:solidFill>
                  <a:effectLst/>
                  <a:latin typeface="+mj-lt"/>
                  <a:cs typeface="Arial" pitchFamily="34" charset="0"/>
                </a:rPr>
                <a:t>Employees</a:t>
              </a:r>
              <a:endParaRPr kumimoji="0" lang="en-US" sz="1200" b="0" i="0" u="none" strike="noStrike" cap="none" normalizeH="0" baseline="0" dirty="0" smtClean="0">
                <a:ln>
                  <a:noFill/>
                </a:ln>
                <a:solidFill>
                  <a:schemeClr val="bg1">
                    <a:lumMod val="50000"/>
                  </a:schemeClr>
                </a:solidFill>
                <a:effectLst/>
                <a:latin typeface="+mj-lt"/>
                <a:cs typeface="Arial" pitchFamily="34" charset="0"/>
              </a:endParaRPr>
            </a:p>
          </p:txBody>
        </p:sp>
        <p:sp>
          <p:nvSpPr>
            <p:cNvPr id="11" name="Rectangle 13"/>
            <p:cNvSpPr>
              <a:spLocks noChangeArrowheads="1"/>
            </p:cNvSpPr>
            <p:nvPr/>
          </p:nvSpPr>
          <p:spPr bwMode="auto">
            <a:xfrm>
              <a:off x="2422608" y="3350006"/>
              <a:ext cx="269353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kumimoji="0" lang="en-US" sz="5600" b="1" i="0" u="none" strike="noStrike" cap="none" spc="-300" normalizeH="0" dirty="0" smtClean="0">
                  <a:ln>
                    <a:noFill/>
                  </a:ln>
                  <a:solidFill>
                    <a:schemeClr val="dk1"/>
                  </a:solidFill>
                  <a:effectLst/>
                  <a:latin typeface="+mj-lt"/>
                  <a:cs typeface="Arial" pitchFamily="34" charset="0"/>
                </a:rPr>
                <a:t>      </a:t>
              </a:r>
              <a:r>
                <a:rPr kumimoji="0" lang="en-US" sz="5600" b="1" i="0" u="none" strike="noStrike" cap="none" spc="-300" normalizeH="0" baseline="0" dirty="0" smtClean="0">
                  <a:ln>
                    <a:noFill/>
                  </a:ln>
                  <a:solidFill>
                    <a:schemeClr val="dk1"/>
                  </a:solidFill>
                  <a:effectLst/>
                  <a:latin typeface="+mj-lt"/>
                  <a:cs typeface="Arial" pitchFamily="34" charset="0"/>
                </a:rPr>
                <a:t>48</a:t>
              </a:r>
              <a:endParaRPr kumimoji="0" lang="en-US" sz="5600" b="0" i="0" u="none" strike="noStrike" cap="none" normalizeH="0" baseline="0" dirty="0" smtClean="0">
                <a:ln>
                  <a:noFill/>
                </a:ln>
                <a:solidFill>
                  <a:schemeClr val="dk1"/>
                </a:solidFill>
                <a:effectLst/>
                <a:latin typeface="+mj-lt"/>
                <a:cs typeface="Arial" pitchFamily="34" charset="0"/>
              </a:endParaRPr>
            </a:p>
          </p:txBody>
        </p:sp>
        <p:sp>
          <p:nvSpPr>
            <p:cNvPr id="12" name="Rectangle 14"/>
            <p:cNvSpPr>
              <a:spLocks noChangeArrowheads="1"/>
            </p:cNvSpPr>
            <p:nvPr/>
          </p:nvSpPr>
          <p:spPr bwMode="auto">
            <a:xfrm>
              <a:off x="3343316" y="4143002"/>
              <a:ext cx="15436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lumMod val="50000"/>
                    </a:schemeClr>
                  </a:solidFill>
                  <a:effectLst/>
                  <a:latin typeface="+mj-lt"/>
                  <a:cs typeface="Arial" pitchFamily="34" charset="0"/>
                </a:rPr>
                <a:t>Locations</a:t>
              </a:r>
              <a:endParaRPr kumimoji="0" lang="en-US" sz="1200" b="0" i="0" u="none" strike="noStrike" cap="none" normalizeH="0" baseline="0" dirty="0" smtClean="0">
                <a:ln>
                  <a:noFill/>
                </a:ln>
                <a:solidFill>
                  <a:schemeClr val="bg1">
                    <a:lumMod val="50000"/>
                  </a:schemeClr>
                </a:solidFill>
                <a:effectLst/>
                <a:latin typeface="+mj-lt"/>
                <a:cs typeface="Arial" pitchFamily="34" charset="0"/>
              </a:endParaRPr>
            </a:p>
          </p:txBody>
        </p:sp>
      </p:grpSp>
      <p:grpSp>
        <p:nvGrpSpPr>
          <p:cNvPr id="13" name="Group 12"/>
          <p:cNvGrpSpPr>
            <a:grpSpLocks/>
          </p:cNvGrpSpPr>
          <p:nvPr>
            <p:custDataLst>
              <p:tags r:id="rId5"/>
            </p:custDataLst>
          </p:nvPr>
        </p:nvGrpSpPr>
        <p:grpSpPr>
          <a:xfrm>
            <a:off x="7049535" y="316096"/>
            <a:ext cx="385592" cy="385592"/>
            <a:chOff x="-915988" y="1550988"/>
            <a:chExt cx="866775" cy="866775"/>
          </a:xfrm>
          <a:solidFill>
            <a:schemeClr val="bg2"/>
          </a:solidFill>
        </p:grpSpPr>
        <p:sp>
          <p:nvSpPr>
            <p:cNvPr id="14" name="Freeform 6"/>
            <p:cNvSpPr>
              <a:spLocks noEditPoints="1"/>
            </p:cNvSpPr>
            <p:nvPr/>
          </p:nvSpPr>
          <p:spPr bwMode="auto">
            <a:xfrm>
              <a:off x="-915988" y="1550988"/>
              <a:ext cx="866775" cy="866775"/>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4 h 96"/>
                <a:gd name="T12" fmla="*/ 4 w 96"/>
                <a:gd name="T13" fmla="*/ 48 h 96"/>
                <a:gd name="T14" fmla="*/ 48 w 96"/>
                <a:gd name="T15" fmla="*/ 92 h 96"/>
                <a:gd name="T16" fmla="*/ 92 w 96"/>
                <a:gd name="T17" fmla="*/ 48 h 96"/>
                <a:gd name="T18" fmla="*/ 48 w 96"/>
                <a:gd name="T19"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1" y="96"/>
                    <a:pt x="0" y="74"/>
                    <a:pt x="0" y="48"/>
                  </a:cubicBezTo>
                  <a:cubicBezTo>
                    <a:pt x="0" y="22"/>
                    <a:pt x="21" y="0"/>
                    <a:pt x="48" y="0"/>
                  </a:cubicBezTo>
                  <a:cubicBezTo>
                    <a:pt x="74" y="0"/>
                    <a:pt x="96" y="22"/>
                    <a:pt x="96" y="48"/>
                  </a:cubicBezTo>
                  <a:cubicBezTo>
                    <a:pt x="96" y="74"/>
                    <a:pt x="74" y="96"/>
                    <a:pt x="48" y="96"/>
                  </a:cubicBezTo>
                  <a:close/>
                  <a:moveTo>
                    <a:pt x="48" y="4"/>
                  </a:moveTo>
                  <a:cubicBezTo>
                    <a:pt x="23" y="4"/>
                    <a:pt x="4" y="24"/>
                    <a:pt x="4" y="48"/>
                  </a:cubicBezTo>
                  <a:cubicBezTo>
                    <a:pt x="4" y="72"/>
                    <a:pt x="23" y="92"/>
                    <a:pt x="48" y="92"/>
                  </a:cubicBezTo>
                  <a:cubicBezTo>
                    <a:pt x="72" y="92"/>
                    <a:pt x="92" y="72"/>
                    <a:pt x="92" y="48"/>
                  </a:cubicBezTo>
                  <a:cubicBezTo>
                    <a:pt x="92" y="24"/>
                    <a:pt x="72" y="4"/>
                    <a:pt x="4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33356"/>
                </a:solidFill>
              </a:endParaRPr>
            </a:p>
          </p:txBody>
        </p:sp>
        <p:sp>
          <p:nvSpPr>
            <p:cNvPr id="15" name="Freeform 7"/>
            <p:cNvSpPr>
              <a:spLocks/>
            </p:cNvSpPr>
            <p:nvPr/>
          </p:nvSpPr>
          <p:spPr bwMode="auto">
            <a:xfrm>
              <a:off x="-771525" y="1570038"/>
              <a:ext cx="614363" cy="722313"/>
            </a:xfrm>
            <a:custGeom>
              <a:avLst/>
              <a:gdLst>
                <a:gd name="T0" fmla="*/ 20 w 68"/>
                <a:gd name="T1" fmla="*/ 68 h 80"/>
                <a:gd name="T2" fmla="*/ 22 w 68"/>
                <a:gd name="T3" fmla="*/ 62 h 80"/>
                <a:gd name="T4" fmla="*/ 18 w 68"/>
                <a:gd name="T5" fmla="*/ 56 h 80"/>
                <a:gd name="T6" fmla="*/ 11 w 68"/>
                <a:gd name="T7" fmla="*/ 52 h 80"/>
                <a:gd name="T8" fmla="*/ 0 w 68"/>
                <a:gd name="T9" fmla="*/ 42 h 80"/>
                <a:gd name="T10" fmla="*/ 22 w 68"/>
                <a:gd name="T11" fmla="*/ 25 h 80"/>
                <a:gd name="T12" fmla="*/ 33 w 68"/>
                <a:gd name="T13" fmla="*/ 27 h 80"/>
                <a:gd name="T14" fmla="*/ 36 w 68"/>
                <a:gd name="T15" fmla="*/ 18 h 80"/>
                <a:gd name="T16" fmla="*/ 26 w 68"/>
                <a:gd name="T17" fmla="*/ 12 h 80"/>
                <a:gd name="T18" fmla="*/ 47 w 68"/>
                <a:gd name="T19" fmla="*/ 2 h 80"/>
                <a:gd name="T20" fmla="*/ 30 w 68"/>
                <a:gd name="T21" fmla="*/ 12 h 80"/>
                <a:gd name="T22" fmla="*/ 35 w 68"/>
                <a:gd name="T23" fmla="*/ 14 h 80"/>
                <a:gd name="T24" fmla="*/ 40 w 68"/>
                <a:gd name="T25" fmla="*/ 28 h 80"/>
                <a:gd name="T26" fmla="*/ 34 w 68"/>
                <a:gd name="T27" fmla="*/ 31 h 80"/>
                <a:gd name="T28" fmla="*/ 20 w 68"/>
                <a:gd name="T29" fmla="*/ 28 h 80"/>
                <a:gd name="T30" fmla="*/ 4 w 68"/>
                <a:gd name="T31" fmla="*/ 42 h 80"/>
                <a:gd name="T32" fmla="*/ 11 w 68"/>
                <a:gd name="T33" fmla="*/ 48 h 80"/>
                <a:gd name="T34" fmla="*/ 22 w 68"/>
                <a:gd name="T35" fmla="*/ 55 h 80"/>
                <a:gd name="T36" fmla="*/ 24 w 68"/>
                <a:gd name="T37" fmla="*/ 66 h 80"/>
                <a:gd name="T38" fmla="*/ 28 w 68"/>
                <a:gd name="T39" fmla="*/ 76 h 80"/>
                <a:gd name="T40" fmla="*/ 39 w 68"/>
                <a:gd name="T41" fmla="*/ 66 h 80"/>
                <a:gd name="T42" fmla="*/ 45 w 68"/>
                <a:gd name="T43" fmla="*/ 62 h 80"/>
                <a:gd name="T44" fmla="*/ 42 w 68"/>
                <a:gd name="T45" fmla="*/ 58 h 80"/>
                <a:gd name="T46" fmla="*/ 51 w 68"/>
                <a:gd name="T47" fmla="*/ 44 h 80"/>
                <a:gd name="T48" fmla="*/ 44 w 68"/>
                <a:gd name="T49" fmla="*/ 42 h 80"/>
                <a:gd name="T50" fmla="*/ 40 w 68"/>
                <a:gd name="T51" fmla="*/ 35 h 80"/>
                <a:gd name="T52" fmla="*/ 55 w 68"/>
                <a:gd name="T53" fmla="*/ 28 h 80"/>
                <a:gd name="T54" fmla="*/ 66 w 68"/>
                <a:gd name="T55" fmla="*/ 13 h 80"/>
                <a:gd name="T56" fmla="*/ 57 w 68"/>
                <a:gd name="T57" fmla="*/ 32 h 80"/>
                <a:gd name="T58" fmla="*/ 45 w 68"/>
                <a:gd name="T59" fmla="*/ 34 h 80"/>
                <a:gd name="T60" fmla="*/ 51 w 68"/>
                <a:gd name="T61" fmla="*/ 40 h 80"/>
                <a:gd name="T62" fmla="*/ 48 w 68"/>
                <a:gd name="T63" fmla="*/ 56 h 80"/>
                <a:gd name="T64" fmla="*/ 46 w 68"/>
                <a:gd name="T65" fmla="*/ 58 h 80"/>
                <a:gd name="T66" fmla="*/ 47 w 68"/>
                <a:gd name="T67" fmla="*/ 65 h 80"/>
                <a:gd name="T68" fmla="*/ 28 w 68"/>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80">
                  <a:moveTo>
                    <a:pt x="28" y="80"/>
                  </a:moveTo>
                  <a:cubicBezTo>
                    <a:pt x="24" y="80"/>
                    <a:pt x="20" y="70"/>
                    <a:pt x="20" y="68"/>
                  </a:cubicBezTo>
                  <a:cubicBezTo>
                    <a:pt x="20" y="67"/>
                    <a:pt x="20" y="65"/>
                    <a:pt x="21" y="64"/>
                  </a:cubicBezTo>
                  <a:cubicBezTo>
                    <a:pt x="21" y="63"/>
                    <a:pt x="22" y="63"/>
                    <a:pt x="22" y="62"/>
                  </a:cubicBezTo>
                  <a:cubicBezTo>
                    <a:pt x="22" y="61"/>
                    <a:pt x="20" y="59"/>
                    <a:pt x="18" y="57"/>
                  </a:cubicBezTo>
                  <a:cubicBezTo>
                    <a:pt x="18" y="57"/>
                    <a:pt x="18" y="57"/>
                    <a:pt x="18" y="56"/>
                  </a:cubicBezTo>
                  <a:cubicBezTo>
                    <a:pt x="18" y="54"/>
                    <a:pt x="17" y="53"/>
                    <a:pt x="17" y="53"/>
                  </a:cubicBezTo>
                  <a:cubicBezTo>
                    <a:pt x="16" y="52"/>
                    <a:pt x="13" y="52"/>
                    <a:pt x="11" y="52"/>
                  </a:cubicBezTo>
                  <a:cubicBezTo>
                    <a:pt x="10" y="52"/>
                    <a:pt x="9" y="52"/>
                    <a:pt x="8" y="52"/>
                  </a:cubicBezTo>
                  <a:cubicBezTo>
                    <a:pt x="1" y="52"/>
                    <a:pt x="0" y="45"/>
                    <a:pt x="0" y="42"/>
                  </a:cubicBezTo>
                  <a:cubicBezTo>
                    <a:pt x="0" y="41"/>
                    <a:pt x="0" y="26"/>
                    <a:pt x="11" y="24"/>
                  </a:cubicBezTo>
                  <a:cubicBezTo>
                    <a:pt x="17" y="23"/>
                    <a:pt x="20" y="23"/>
                    <a:pt x="22" y="25"/>
                  </a:cubicBezTo>
                  <a:cubicBezTo>
                    <a:pt x="23" y="26"/>
                    <a:pt x="23" y="26"/>
                    <a:pt x="24" y="27"/>
                  </a:cubicBezTo>
                  <a:cubicBezTo>
                    <a:pt x="26" y="28"/>
                    <a:pt x="29" y="28"/>
                    <a:pt x="33" y="27"/>
                  </a:cubicBezTo>
                  <a:cubicBezTo>
                    <a:pt x="34" y="27"/>
                    <a:pt x="35" y="26"/>
                    <a:pt x="36" y="26"/>
                  </a:cubicBezTo>
                  <a:cubicBezTo>
                    <a:pt x="36" y="23"/>
                    <a:pt x="36" y="20"/>
                    <a:pt x="36" y="18"/>
                  </a:cubicBezTo>
                  <a:cubicBezTo>
                    <a:pt x="34" y="19"/>
                    <a:pt x="31" y="19"/>
                    <a:pt x="29" y="18"/>
                  </a:cubicBezTo>
                  <a:cubicBezTo>
                    <a:pt x="27" y="17"/>
                    <a:pt x="26" y="15"/>
                    <a:pt x="26" y="12"/>
                  </a:cubicBezTo>
                  <a:cubicBezTo>
                    <a:pt x="25" y="5"/>
                    <a:pt x="41" y="1"/>
                    <a:pt x="45" y="0"/>
                  </a:cubicBezTo>
                  <a:cubicBezTo>
                    <a:pt x="46" y="0"/>
                    <a:pt x="47" y="1"/>
                    <a:pt x="47" y="2"/>
                  </a:cubicBezTo>
                  <a:cubicBezTo>
                    <a:pt x="47" y="3"/>
                    <a:pt x="47" y="4"/>
                    <a:pt x="46" y="4"/>
                  </a:cubicBezTo>
                  <a:cubicBezTo>
                    <a:pt x="38" y="6"/>
                    <a:pt x="29" y="9"/>
                    <a:pt x="30" y="12"/>
                  </a:cubicBezTo>
                  <a:cubicBezTo>
                    <a:pt x="30" y="13"/>
                    <a:pt x="30" y="14"/>
                    <a:pt x="31" y="15"/>
                  </a:cubicBezTo>
                  <a:cubicBezTo>
                    <a:pt x="32" y="15"/>
                    <a:pt x="33" y="15"/>
                    <a:pt x="35" y="14"/>
                  </a:cubicBezTo>
                  <a:cubicBezTo>
                    <a:pt x="36" y="14"/>
                    <a:pt x="37" y="14"/>
                    <a:pt x="38" y="14"/>
                  </a:cubicBezTo>
                  <a:cubicBezTo>
                    <a:pt x="41" y="16"/>
                    <a:pt x="40" y="23"/>
                    <a:pt x="40" y="28"/>
                  </a:cubicBezTo>
                  <a:cubicBezTo>
                    <a:pt x="40" y="29"/>
                    <a:pt x="39" y="30"/>
                    <a:pt x="38" y="30"/>
                  </a:cubicBezTo>
                  <a:cubicBezTo>
                    <a:pt x="37" y="30"/>
                    <a:pt x="35" y="30"/>
                    <a:pt x="34" y="31"/>
                  </a:cubicBezTo>
                  <a:cubicBezTo>
                    <a:pt x="29" y="32"/>
                    <a:pt x="24" y="33"/>
                    <a:pt x="20" y="29"/>
                  </a:cubicBezTo>
                  <a:cubicBezTo>
                    <a:pt x="20" y="29"/>
                    <a:pt x="20" y="29"/>
                    <a:pt x="20" y="28"/>
                  </a:cubicBezTo>
                  <a:cubicBezTo>
                    <a:pt x="20" y="28"/>
                    <a:pt x="18" y="27"/>
                    <a:pt x="12" y="28"/>
                  </a:cubicBezTo>
                  <a:cubicBezTo>
                    <a:pt x="4" y="30"/>
                    <a:pt x="4" y="42"/>
                    <a:pt x="4" y="42"/>
                  </a:cubicBezTo>
                  <a:cubicBezTo>
                    <a:pt x="4" y="42"/>
                    <a:pt x="4" y="48"/>
                    <a:pt x="8" y="48"/>
                  </a:cubicBezTo>
                  <a:cubicBezTo>
                    <a:pt x="9" y="48"/>
                    <a:pt x="10" y="48"/>
                    <a:pt x="11" y="48"/>
                  </a:cubicBezTo>
                  <a:cubicBezTo>
                    <a:pt x="14" y="48"/>
                    <a:pt x="17" y="48"/>
                    <a:pt x="20" y="50"/>
                  </a:cubicBezTo>
                  <a:cubicBezTo>
                    <a:pt x="21" y="51"/>
                    <a:pt x="22" y="53"/>
                    <a:pt x="22" y="55"/>
                  </a:cubicBezTo>
                  <a:cubicBezTo>
                    <a:pt x="23" y="57"/>
                    <a:pt x="26" y="60"/>
                    <a:pt x="26" y="62"/>
                  </a:cubicBezTo>
                  <a:cubicBezTo>
                    <a:pt x="26" y="63"/>
                    <a:pt x="25" y="65"/>
                    <a:pt x="24" y="66"/>
                  </a:cubicBezTo>
                  <a:cubicBezTo>
                    <a:pt x="24" y="67"/>
                    <a:pt x="24" y="67"/>
                    <a:pt x="24" y="68"/>
                  </a:cubicBezTo>
                  <a:cubicBezTo>
                    <a:pt x="24" y="69"/>
                    <a:pt x="27" y="75"/>
                    <a:pt x="28" y="76"/>
                  </a:cubicBezTo>
                  <a:cubicBezTo>
                    <a:pt x="34" y="76"/>
                    <a:pt x="38" y="73"/>
                    <a:pt x="38" y="68"/>
                  </a:cubicBezTo>
                  <a:cubicBezTo>
                    <a:pt x="38" y="67"/>
                    <a:pt x="38" y="66"/>
                    <a:pt x="39" y="66"/>
                  </a:cubicBezTo>
                  <a:cubicBezTo>
                    <a:pt x="39" y="66"/>
                    <a:pt x="42" y="65"/>
                    <a:pt x="44" y="63"/>
                  </a:cubicBezTo>
                  <a:cubicBezTo>
                    <a:pt x="45" y="62"/>
                    <a:pt x="45" y="62"/>
                    <a:pt x="45" y="62"/>
                  </a:cubicBezTo>
                  <a:cubicBezTo>
                    <a:pt x="45" y="62"/>
                    <a:pt x="44" y="62"/>
                    <a:pt x="44" y="61"/>
                  </a:cubicBezTo>
                  <a:cubicBezTo>
                    <a:pt x="43" y="61"/>
                    <a:pt x="42" y="60"/>
                    <a:pt x="42" y="58"/>
                  </a:cubicBezTo>
                  <a:cubicBezTo>
                    <a:pt x="42" y="57"/>
                    <a:pt x="43" y="55"/>
                    <a:pt x="45" y="53"/>
                  </a:cubicBezTo>
                  <a:cubicBezTo>
                    <a:pt x="48" y="50"/>
                    <a:pt x="51" y="47"/>
                    <a:pt x="51" y="44"/>
                  </a:cubicBezTo>
                  <a:cubicBezTo>
                    <a:pt x="49" y="45"/>
                    <a:pt x="46" y="45"/>
                    <a:pt x="44" y="43"/>
                  </a:cubicBezTo>
                  <a:cubicBezTo>
                    <a:pt x="44" y="43"/>
                    <a:pt x="44" y="43"/>
                    <a:pt x="44" y="42"/>
                  </a:cubicBezTo>
                  <a:cubicBezTo>
                    <a:pt x="43" y="40"/>
                    <a:pt x="42" y="37"/>
                    <a:pt x="41" y="36"/>
                  </a:cubicBezTo>
                  <a:cubicBezTo>
                    <a:pt x="41" y="36"/>
                    <a:pt x="40" y="35"/>
                    <a:pt x="40" y="35"/>
                  </a:cubicBezTo>
                  <a:cubicBezTo>
                    <a:pt x="39" y="34"/>
                    <a:pt x="39" y="33"/>
                    <a:pt x="40" y="32"/>
                  </a:cubicBezTo>
                  <a:cubicBezTo>
                    <a:pt x="42" y="30"/>
                    <a:pt x="48" y="27"/>
                    <a:pt x="55" y="28"/>
                  </a:cubicBezTo>
                  <a:cubicBezTo>
                    <a:pt x="62" y="24"/>
                    <a:pt x="64" y="15"/>
                    <a:pt x="64" y="15"/>
                  </a:cubicBezTo>
                  <a:cubicBezTo>
                    <a:pt x="64" y="14"/>
                    <a:pt x="65" y="13"/>
                    <a:pt x="66" y="13"/>
                  </a:cubicBezTo>
                  <a:cubicBezTo>
                    <a:pt x="67" y="13"/>
                    <a:pt x="68" y="14"/>
                    <a:pt x="68" y="15"/>
                  </a:cubicBezTo>
                  <a:cubicBezTo>
                    <a:pt x="68" y="16"/>
                    <a:pt x="65" y="27"/>
                    <a:pt x="57" y="32"/>
                  </a:cubicBezTo>
                  <a:cubicBezTo>
                    <a:pt x="56" y="32"/>
                    <a:pt x="56" y="32"/>
                    <a:pt x="55" y="32"/>
                  </a:cubicBezTo>
                  <a:cubicBezTo>
                    <a:pt x="51" y="31"/>
                    <a:pt x="47" y="32"/>
                    <a:pt x="45" y="34"/>
                  </a:cubicBezTo>
                  <a:cubicBezTo>
                    <a:pt x="45" y="35"/>
                    <a:pt x="46" y="37"/>
                    <a:pt x="47" y="41"/>
                  </a:cubicBezTo>
                  <a:cubicBezTo>
                    <a:pt x="48" y="41"/>
                    <a:pt x="50" y="41"/>
                    <a:pt x="51" y="40"/>
                  </a:cubicBezTo>
                  <a:cubicBezTo>
                    <a:pt x="52" y="40"/>
                    <a:pt x="53" y="40"/>
                    <a:pt x="53" y="41"/>
                  </a:cubicBezTo>
                  <a:cubicBezTo>
                    <a:pt x="58" y="45"/>
                    <a:pt x="52" y="52"/>
                    <a:pt x="48" y="56"/>
                  </a:cubicBezTo>
                  <a:cubicBezTo>
                    <a:pt x="47" y="57"/>
                    <a:pt x="46" y="57"/>
                    <a:pt x="46" y="58"/>
                  </a:cubicBezTo>
                  <a:cubicBezTo>
                    <a:pt x="46" y="58"/>
                    <a:pt x="46" y="58"/>
                    <a:pt x="46" y="58"/>
                  </a:cubicBezTo>
                  <a:cubicBezTo>
                    <a:pt x="47" y="59"/>
                    <a:pt x="49" y="60"/>
                    <a:pt x="49" y="62"/>
                  </a:cubicBezTo>
                  <a:cubicBezTo>
                    <a:pt x="49" y="63"/>
                    <a:pt x="48" y="64"/>
                    <a:pt x="47" y="65"/>
                  </a:cubicBezTo>
                  <a:cubicBezTo>
                    <a:pt x="45" y="67"/>
                    <a:pt x="43" y="69"/>
                    <a:pt x="42" y="69"/>
                  </a:cubicBezTo>
                  <a:cubicBezTo>
                    <a:pt x="41" y="76"/>
                    <a:pt x="36" y="80"/>
                    <a:pt x="2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33356"/>
                </a:solidFill>
              </a:endParaRPr>
            </a:p>
          </p:txBody>
        </p:sp>
      </p:grpSp>
    </p:spTree>
    <p:extLst>
      <p:ext uri="{BB962C8B-B14F-4D97-AF65-F5344CB8AC3E}">
        <p14:creationId xmlns:p14="http://schemas.microsoft.com/office/powerpoint/2010/main" val="22154031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entagon 19"/>
          <p:cNvSpPr>
            <a:spLocks/>
          </p:cNvSpPr>
          <p:nvPr>
            <p:custDataLst>
              <p:tags r:id="rId2"/>
            </p:custDataLst>
          </p:nvPr>
        </p:nvSpPr>
        <p:spPr>
          <a:xfrm>
            <a:off x="437322" y="3162412"/>
            <a:ext cx="8166390" cy="93764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32" name="Rectangle 31"/>
          <p:cNvSpPr>
            <a:spLocks/>
          </p:cNvSpPr>
          <p:nvPr>
            <p:custDataLst>
              <p:tags r:id="rId3"/>
            </p:custDataLst>
          </p:nvPr>
        </p:nvSpPr>
        <p:spPr>
          <a:xfrm>
            <a:off x="3770141" y="1773140"/>
            <a:ext cx="1155456" cy="232691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Titel 3"/>
          <p:cNvSpPr>
            <a:spLocks noGrp="1"/>
          </p:cNvSpPr>
          <p:nvPr>
            <p:ph type="title"/>
            <p:custDataLst>
              <p:tags r:id="rId4"/>
            </p:custDataLst>
          </p:nvPr>
        </p:nvSpPr>
        <p:spPr/>
        <p:txBody>
          <a:bodyPr/>
          <a:lstStyle/>
          <a:p>
            <a:r>
              <a:rPr lang="en-US" dirty="0" smtClean="0"/>
              <a:t>Internal / External QM Audit Train </a:t>
            </a:r>
            <a:endParaRPr lang="en-US" dirty="0"/>
          </a:p>
        </p:txBody>
      </p:sp>
      <p:sp>
        <p:nvSpPr>
          <p:cNvPr id="5" name="Footer Placeholder 4"/>
          <p:cNvSpPr>
            <a:spLocks noGrp="1"/>
          </p:cNvSpPr>
          <p:nvPr>
            <p:ph type="ftr" sz="quarter" idx="12"/>
            <p:custDataLst>
              <p:tags r:id="rId5"/>
            </p:custDataLst>
          </p:nvPr>
        </p:nvSpPr>
        <p:spPr/>
        <p:txBody>
          <a:bodyPr/>
          <a:lstStyle/>
          <a:p>
            <a:r>
              <a:rPr lang="en-US" smtClean="0"/>
              <a:t>© 2018 Software AG. All rights reserved. For internal use only</a:t>
            </a:r>
            <a:endParaRPr lang="en-US" dirty="0"/>
          </a:p>
        </p:txBody>
      </p:sp>
      <p:sp>
        <p:nvSpPr>
          <p:cNvPr id="3" name="Text Placeholder 2"/>
          <p:cNvSpPr>
            <a:spLocks noGrp="1"/>
          </p:cNvSpPr>
          <p:nvPr>
            <p:ph type="body" sz="quarter" idx="13"/>
            <p:custDataLst>
              <p:tags r:id="rId6"/>
            </p:custDataLst>
          </p:nvPr>
        </p:nvSpPr>
        <p:spPr/>
        <p:txBody>
          <a:bodyPr/>
          <a:lstStyle/>
          <a:p>
            <a:r>
              <a:rPr lang="en-US" dirty="0"/>
              <a:t>3-year cycle </a:t>
            </a:r>
            <a:r>
              <a:rPr lang="en-US" dirty="0" smtClean="0"/>
              <a:t>Regions / locations - Change</a:t>
            </a:r>
            <a:endParaRPr lang="en-US" dirty="0"/>
          </a:p>
        </p:txBody>
      </p:sp>
      <p:sp>
        <p:nvSpPr>
          <p:cNvPr id="7" name="Rounded Rectangle 6"/>
          <p:cNvSpPr>
            <a:spLocks/>
          </p:cNvSpPr>
          <p:nvPr>
            <p:custDataLst>
              <p:tags r:id="rId7"/>
            </p:custDataLst>
          </p:nvPr>
        </p:nvSpPr>
        <p:spPr>
          <a:xfrm>
            <a:off x="365262" y="1897573"/>
            <a:ext cx="797916" cy="570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bg1"/>
                </a:solidFill>
              </a:rPr>
              <a:t>2015</a:t>
            </a:r>
          </a:p>
        </p:txBody>
      </p:sp>
      <p:sp>
        <p:nvSpPr>
          <p:cNvPr id="8" name="Rounded Rectangle 7"/>
          <p:cNvSpPr>
            <a:spLocks/>
          </p:cNvSpPr>
          <p:nvPr>
            <p:custDataLst>
              <p:tags r:id="rId8"/>
            </p:custDataLst>
          </p:nvPr>
        </p:nvSpPr>
        <p:spPr>
          <a:xfrm>
            <a:off x="1560206" y="1897573"/>
            <a:ext cx="797916" cy="5707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bg1"/>
                </a:solidFill>
              </a:rPr>
              <a:t>2016</a:t>
            </a:r>
          </a:p>
        </p:txBody>
      </p:sp>
      <p:sp>
        <p:nvSpPr>
          <p:cNvPr id="9" name="Rounded Rectangle 8"/>
          <p:cNvSpPr>
            <a:spLocks/>
          </p:cNvSpPr>
          <p:nvPr>
            <p:custDataLst>
              <p:tags r:id="rId9"/>
            </p:custDataLst>
          </p:nvPr>
        </p:nvSpPr>
        <p:spPr>
          <a:xfrm>
            <a:off x="2743495" y="1897573"/>
            <a:ext cx="797916" cy="570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bg1"/>
                </a:solidFill>
              </a:rPr>
              <a:t>2017</a:t>
            </a:r>
          </a:p>
        </p:txBody>
      </p:sp>
      <p:sp>
        <p:nvSpPr>
          <p:cNvPr id="10" name="Rounded Rectangle 9"/>
          <p:cNvSpPr>
            <a:spLocks/>
          </p:cNvSpPr>
          <p:nvPr>
            <p:custDataLst>
              <p:tags r:id="rId10"/>
            </p:custDataLst>
          </p:nvPr>
        </p:nvSpPr>
        <p:spPr>
          <a:xfrm>
            <a:off x="3862695" y="1897573"/>
            <a:ext cx="797916" cy="5707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bg1"/>
                </a:solidFill>
              </a:rPr>
              <a:t>2018</a:t>
            </a:r>
          </a:p>
        </p:txBody>
      </p:sp>
      <p:sp>
        <p:nvSpPr>
          <p:cNvPr id="11" name="Rounded Rectangle 10"/>
          <p:cNvSpPr>
            <a:spLocks/>
          </p:cNvSpPr>
          <p:nvPr>
            <p:custDataLst>
              <p:tags r:id="rId11"/>
            </p:custDataLst>
          </p:nvPr>
        </p:nvSpPr>
        <p:spPr>
          <a:xfrm>
            <a:off x="5071752" y="1897573"/>
            <a:ext cx="797916" cy="570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bg1"/>
                </a:solidFill>
              </a:rPr>
              <a:t>2019</a:t>
            </a:r>
          </a:p>
        </p:txBody>
      </p:sp>
      <p:sp>
        <p:nvSpPr>
          <p:cNvPr id="12" name="Rounded Rectangle 11"/>
          <p:cNvSpPr>
            <a:spLocks/>
          </p:cNvSpPr>
          <p:nvPr>
            <p:custDataLst>
              <p:tags r:id="rId12"/>
            </p:custDataLst>
          </p:nvPr>
        </p:nvSpPr>
        <p:spPr>
          <a:xfrm>
            <a:off x="528339" y="2252850"/>
            <a:ext cx="820800" cy="695164"/>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a:t>
            </a:r>
            <a:r>
              <a:rPr lang="en-US" sz="1400" dirty="0" smtClean="0">
                <a:solidFill>
                  <a:schemeClr val="tx1"/>
                </a:solidFill>
              </a:rPr>
              <a:t>Q</a:t>
            </a:r>
          </a:p>
          <a:p>
            <a:pPr marL="90488" indent="-90488">
              <a:buFont typeface="Arial" panose="020B0604020202020204" pitchFamily="34" charset="0"/>
              <a:buChar char="•"/>
            </a:pPr>
            <a:r>
              <a:rPr lang="en-US" sz="1400" dirty="0" smtClean="0">
                <a:solidFill>
                  <a:schemeClr val="tx1"/>
                </a:solidFill>
              </a:rPr>
              <a:t>NCSA</a:t>
            </a:r>
          </a:p>
        </p:txBody>
      </p:sp>
      <p:sp>
        <p:nvSpPr>
          <p:cNvPr id="13" name="Rounded Rectangle 12"/>
          <p:cNvSpPr>
            <a:spLocks/>
          </p:cNvSpPr>
          <p:nvPr>
            <p:custDataLst>
              <p:tags r:id="rId13"/>
            </p:custDataLst>
          </p:nvPr>
        </p:nvSpPr>
        <p:spPr>
          <a:xfrm>
            <a:off x="1723283" y="2252849"/>
            <a:ext cx="820800" cy="69516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a:t>
            </a:r>
            <a:r>
              <a:rPr lang="en-US" sz="1400" dirty="0" smtClean="0">
                <a:solidFill>
                  <a:schemeClr val="tx1"/>
                </a:solidFill>
              </a:rPr>
              <a:t>Q</a:t>
            </a:r>
          </a:p>
          <a:p>
            <a:pPr marL="90488" indent="-90488">
              <a:buFont typeface="Arial" panose="020B0604020202020204" pitchFamily="34" charset="0"/>
              <a:buChar char="•"/>
            </a:pPr>
            <a:r>
              <a:rPr lang="en-US" sz="1400" dirty="0" smtClean="0">
                <a:solidFill>
                  <a:schemeClr val="tx1"/>
                </a:solidFill>
              </a:rPr>
              <a:t>EU</a:t>
            </a:r>
          </a:p>
        </p:txBody>
      </p:sp>
      <p:sp>
        <p:nvSpPr>
          <p:cNvPr id="14" name="Rounded Rectangle 13"/>
          <p:cNvSpPr>
            <a:spLocks/>
          </p:cNvSpPr>
          <p:nvPr>
            <p:custDataLst>
              <p:tags r:id="rId14"/>
            </p:custDataLst>
          </p:nvPr>
        </p:nvSpPr>
        <p:spPr>
          <a:xfrm>
            <a:off x="2871627" y="2252849"/>
            <a:ext cx="820800" cy="695166"/>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a:t>
            </a:r>
            <a:r>
              <a:rPr lang="en-US" sz="1400" dirty="0" smtClean="0">
                <a:solidFill>
                  <a:schemeClr val="tx1"/>
                </a:solidFill>
              </a:rPr>
              <a:t>Q</a:t>
            </a:r>
          </a:p>
          <a:p>
            <a:pPr marL="90488" indent="-90488">
              <a:buFont typeface="Arial" panose="020B0604020202020204" pitchFamily="34" charset="0"/>
              <a:buChar char="•"/>
            </a:pPr>
            <a:r>
              <a:rPr lang="en-US" sz="1400" dirty="0" smtClean="0">
                <a:solidFill>
                  <a:schemeClr val="tx1"/>
                </a:solidFill>
              </a:rPr>
              <a:t>APJ</a:t>
            </a:r>
          </a:p>
        </p:txBody>
      </p:sp>
      <p:sp>
        <p:nvSpPr>
          <p:cNvPr id="16" name="Rounded Rectangle 15"/>
          <p:cNvSpPr>
            <a:spLocks/>
          </p:cNvSpPr>
          <p:nvPr>
            <p:custDataLst>
              <p:tags r:id="rId15"/>
            </p:custDataLst>
          </p:nvPr>
        </p:nvSpPr>
        <p:spPr>
          <a:xfrm>
            <a:off x="3984033" y="2252850"/>
            <a:ext cx="820800" cy="695166"/>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HQ</a:t>
            </a:r>
          </a:p>
          <a:p>
            <a:pPr marL="90488" indent="-90488">
              <a:buFont typeface="Arial" panose="020B0604020202020204" pitchFamily="34" charset="0"/>
              <a:buChar char="•"/>
            </a:pPr>
            <a:r>
              <a:rPr lang="en-US" sz="1400" dirty="0">
                <a:solidFill>
                  <a:schemeClr val="tx1"/>
                </a:solidFill>
              </a:rPr>
              <a:t>EU</a:t>
            </a:r>
          </a:p>
        </p:txBody>
      </p:sp>
      <p:sp>
        <p:nvSpPr>
          <p:cNvPr id="17" name="Rounded Rectangle 16"/>
          <p:cNvSpPr>
            <a:spLocks/>
          </p:cNvSpPr>
          <p:nvPr>
            <p:custDataLst>
              <p:tags r:id="rId16"/>
            </p:custDataLst>
          </p:nvPr>
        </p:nvSpPr>
        <p:spPr>
          <a:xfrm>
            <a:off x="5229796" y="2252848"/>
            <a:ext cx="820800" cy="695166"/>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3600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a:t>
            </a:r>
            <a:r>
              <a:rPr lang="en-US" sz="1400" dirty="0" smtClean="0">
                <a:solidFill>
                  <a:schemeClr val="tx1"/>
                </a:solidFill>
              </a:rPr>
              <a:t>Q</a:t>
            </a:r>
          </a:p>
          <a:p>
            <a:pPr marL="90488" indent="-90488">
              <a:buFont typeface="Arial" panose="020B0604020202020204" pitchFamily="34" charset="0"/>
              <a:buChar char="•"/>
            </a:pPr>
            <a:r>
              <a:rPr lang="en-US" sz="1400" dirty="0" smtClean="0">
                <a:solidFill>
                  <a:schemeClr val="tx1"/>
                </a:solidFill>
              </a:rPr>
              <a:t>NCSA</a:t>
            </a:r>
          </a:p>
        </p:txBody>
      </p:sp>
      <p:sp>
        <p:nvSpPr>
          <p:cNvPr id="21" name="TextBox 20"/>
          <p:cNvSpPr txBox="1">
            <a:spLocks/>
          </p:cNvSpPr>
          <p:nvPr>
            <p:custDataLst>
              <p:tags r:id="rId17"/>
            </p:custDataLst>
          </p:nvPr>
        </p:nvSpPr>
        <p:spPr>
          <a:xfrm>
            <a:off x="1579159" y="3376714"/>
            <a:ext cx="905697"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t>PD Initial</a:t>
            </a:r>
            <a:br>
              <a:rPr lang="en-US" sz="1400" dirty="0" smtClean="0"/>
            </a:br>
            <a:r>
              <a:rPr lang="en-US" sz="1400" dirty="0" smtClean="0"/>
              <a:t>certification</a:t>
            </a:r>
          </a:p>
        </p:txBody>
      </p:sp>
      <p:sp>
        <p:nvSpPr>
          <p:cNvPr id="22" name="TextBox 21"/>
          <p:cNvSpPr txBox="1">
            <a:spLocks/>
          </p:cNvSpPr>
          <p:nvPr>
            <p:custDataLst>
              <p:tags r:id="rId18"/>
            </p:custDataLst>
          </p:nvPr>
        </p:nvSpPr>
        <p:spPr>
          <a:xfrm>
            <a:off x="2721240" y="3376712"/>
            <a:ext cx="976229"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t>Surveillance</a:t>
            </a:r>
            <a:br>
              <a:rPr lang="en-US" sz="1400" dirty="0" smtClean="0"/>
            </a:br>
            <a:r>
              <a:rPr lang="en-US" sz="1400" dirty="0" smtClean="0"/>
              <a:t>audit</a:t>
            </a:r>
          </a:p>
        </p:txBody>
      </p:sp>
      <p:sp>
        <p:nvSpPr>
          <p:cNvPr id="23" name="TextBox 22"/>
          <p:cNvSpPr txBox="1">
            <a:spLocks/>
          </p:cNvSpPr>
          <p:nvPr>
            <p:custDataLst>
              <p:tags r:id="rId19"/>
            </p:custDataLst>
          </p:nvPr>
        </p:nvSpPr>
        <p:spPr>
          <a:xfrm>
            <a:off x="3770141" y="3162412"/>
            <a:ext cx="1221442" cy="964367"/>
          </a:xfrm>
          <a:prstGeom prst="rect">
            <a:avLst/>
          </a:prstGeom>
          <a:noFill/>
        </p:spPr>
        <p:txBody>
          <a:bodyPr vert="horz" wrap="square" lIns="0" tIns="0" rIns="0" bIns="0" rtlCol="0">
            <a:spAutoFit/>
          </a:bodyPr>
          <a:lstStyle/>
          <a:p>
            <a:pPr algn="ctr">
              <a:spcBef>
                <a:spcPts val="432"/>
              </a:spcBef>
              <a:buClr>
                <a:schemeClr val="bg1">
                  <a:lumMod val="50000"/>
                </a:schemeClr>
              </a:buClr>
            </a:pPr>
            <a:r>
              <a:rPr lang="en-US" sz="1400" dirty="0" smtClean="0"/>
              <a:t>Recertification and</a:t>
            </a:r>
          </a:p>
          <a:p>
            <a:pPr algn="ctr">
              <a:spcBef>
                <a:spcPts val="432"/>
              </a:spcBef>
              <a:buClr>
                <a:schemeClr val="bg1">
                  <a:lumMod val="50000"/>
                </a:schemeClr>
              </a:buClr>
            </a:pPr>
            <a:r>
              <a:rPr lang="en-US" sz="1400" dirty="0" smtClean="0"/>
              <a:t>GCS initial </a:t>
            </a:r>
          </a:p>
          <a:p>
            <a:pPr algn="ctr">
              <a:spcBef>
                <a:spcPts val="432"/>
              </a:spcBef>
              <a:buClr>
                <a:schemeClr val="bg1">
                  <a:lumMod val="50000"/>
                </a:schemeClr>
              </a:buClr>
            </a:pPr>
            <a:r>
              <a:rPr lang="en-US" sz="1400" dirty="0" smtClean="0"/>
              <a:t>certification</a:t>
            </a:r>
          </a:p>
        </p:txBody>
      </p:sp>
      <p:sp>
        <p:nvSpPr>
          <p:cNvPr id="24" name="TextBox 23"/>
          <p:cNvSpPr txBox="1">
            <a:spLocks/>
          </p:cNvSpPr>
          <p:nvPr>
            <p:custDataLst>
              <p:tags r:id="rId20"/>
            </p:custDataLst>
          </p:nvPr>
        </p:nvSpPr>
        <p:spPr>
          <a:xfrm>
            <a:off x="5079409" y="3370885"/>
            <a:ext cx="976229"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t>Surveillance</a:t>
            </a:r>
            <a:br>
              <a:rPr lang="en-US" sz="1400" dirty="0" smtClean="0"/>
            </a:br>
            <a:r>
              <a:rPr lang="en-US" sz="1400" dirty="0" smtClean="0"/>
              <a:t>audit</a:t>
            </a:r>
          </a:p>
        </p:txBody>
      </p:sp>
      <p:sp>
        <p:nvSpPr>
          <p:cNvPr id="25" name="Rounded Rectangle 24"/>
          <p:cNvSpPr>
            <a:spLocks/>
          </p:cNvSpPr>
          <p:nvPr>
            <p:custDataLst>
              <p:tags r:id="rId21"/>
            </p:custDataLst>
          </p:nvPr>
        </p:nvSpPr>
        <p:spPr>
          <a:xfrm>
            <a:off x="6202996" y="1897573"/>
            <a:ext cx="797916" cy="570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bg1"/>
                </a:solidFill>
              </a:rPr>
              <a:t>2020</a:t>
            </a:r>
          </a:p>
        </p:txBody>
      </p:sp>
      <p:sp>
        <p:nvSpPr>
          <p:cNvPr id="26" name="Rounded Rectangle 25"/>
          <p:cNvSpPr>
            <a:spLocks/>
          </p:cNvSpPr>
          <p:nvPr>
            <p:custDataLst>
              <p:tags r:id="rId22"/>
            </p:custDataLst>
          </p:nvPr>
        </p:nvSpPr>
        <p:spPr>
          <a:xfrm>
            <a:off x="6361040" y="2252848"/>
            <a:ext cx="820800" cy="695166"/>
          </a:xfrm>
          <a:prstGeom prst="round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a:t>
            </a:r>
            <a:r>
              <a:rPr lang="en-US" sz="1400" dirty="0" smtClean="0">
                <a:solidFill>
                  <a:schemeClr val="tx1"/>
                </a:solidFill>
              </a:rPr>
              <a:t>Q</a:t>
            </a:r>
          </a:p>
          <a:p>
            <a:pPr marL="90488" indent="-90488">
              <a:buFont typeface="Arial" panose="020B0604020202020204" pitchFamily="34" charset="0"/>
              <a:buChar char="•"/>
            </a:pPr>
            <a:r>
              <a:rPr lang="en-US" sz="1400" dirty="0" smtClean="0">
                <a:solidFill>
                  <a:schemeClr val="tx1"/>
                </a:solidFill>
              </a:rPr>
              <a:t>APJ</a:t>
            </a:r>
          </a:p>
        </p:txBody>
      </p:sp>
      <p:sp>
        <p:nvSpPr>
          <p:cNvPr id="27" name="Rounded Rectangle 26"/>
          <p:cNvSpPr>
            <a:spLocks/>
          </p:cNvSpPr>
          <p:nvPr>
            <p:custDataLst>
              <p:tags r:id="rId23"/>
            </p:custDataLst>
          </p:nvPr>
        </p:nvSpPr>
        <p:spPr>
          <a:xfrm>
            <a:off x="7334240" y="1897573"/>
            <a:ext cx="797916" cy="5707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bg1"/>
                </a:solidFill>
              </a:rPr>
              <a:t>2021</a:t>
            </a:r>
          </a:p>
        </p:txBody>
      </p:sp>
      <p:sp>
        <p:nvSpPr>
          <p:cNvPr id="28" name="Rounded Rectangle 27"/>
          <p:cNvSpPr>
            <a:spLocks/>
          </p:cNvSpPr>
          <p:nvPr>
            <p:custDataLst>
              <p:tags r:id="rId24"/>
            </p:custDataLst>
          </p:nvPr>
        </p:nvSpPr>
        <p:spPr>
          <a:xfrm>
            <a:off x="7492283" y="2252848"/>
            <a:ext cx="820800" cy="695166"/>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90488" indent="-90488">
              <a:buFont typeface="Arial" panose="020B0604020202020204" pitchFamily="34" charset="0"/>
              <a:buChar char="•"/>
            </a:pPr>
            <a:r>
              <a:rPr lang="en-US" sz="1400" dirty="0">
                <a:solidFill>
                  <a:schemeClr val="tx1"/>
                </a:solidFill>
              </a:rPr>
              <a:t>HQ</a:t>
            </a:r>
          </a:p>
          <a:p>
            <a:pPr marL="90488" indent="-90488">
              <a:buFont typeface="Arial" panose="020B0604020202020204" pitchFamily="34" charset="0"/>
              <a:buChar char="•"/>
            </a:pPr>
            <a:r>
              <a:rPr lang="en-US" sz="1400" dirty="0" smtClean="0">
                <a:solidFill>
                  <a:schemeClr val="tx1"/>
                </a:solidFill>
              </a:rPr>
              <a:t>EU</a:t>
            </a:r>
            <a:endParaRPr lang="en-US" sz="1400" dirty="0">
              <a:solidFill>
                <a:schemeClr val="tx1"/>
              </a:solidFill>
            </a:endParaRPr>
          </a:p>
        </p:txBody>
      </p:sp>
      <p:sp>
        <p:nvSpPr>
          <p:cNvPr id="29" name="TextBox 28"/>
          <p:cNvSpPr txBox="1">
            <a:spLocks/>
          </p:cNvSpPr>
          <p:nvPr>
            <p:custDataLst>
              <p:tags r:id="rId25"/>
            </p:custDataLst>
          </p:nvPr>
        </p:nvSpPr>
        <p:spPr>
          <a:xfrm>
            <a:off x="6210653" y="3376715"/>
            <a:ext cx="976229"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t>Surveillance</a:t>
            </a:r>
            <a:br>
              <a:rPr lang="en-US" sz="1400" dirty="0" smtClean="0"/>
            </a:br>
            <a:r>
              <a:rPr lang="en-US" sz="1400" dirty="0" smtClean="0"/>
              <a:t>audit</a:t>
            </a:r>
          </a:p>
        </p:txBody>
      </p:sp>
      <p:sp>
        <p:nvSpPr>
          <p:cNvPr id="31" name="TextBox 30"/>
          <p:cNvSpPr txBox="1">
            <a:spLocks/>
          </p:cNvSpPr>
          <p:nvPr>
            <p:custDataLst>
              <p:tags r:id="rId26"/>
            </p:custDataLst>
          </p:nvPr>
        </p:nvSpPr>
        <p:spPr>
          <a:xfrm>
            <a:off x="7516624" y="3379574"/>
            <a:ext cx="626775"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err="1" smtClean="0"/>
              <a:t>Recerti</a:t>
            </a:r>
            <a:r>
              <a:rPr lang="en-US" sz="1400" dirty="0" smtClean="0"/>
              <a:t>-</a:t>
            </a:r>
            <a:br>
              <a:rPr lang="en-US" sz="1400" dirty="0" smtClean="0"/>
            </a:br>
            <a:r>
              <a:rPr lang="en-US" sz="1400" dirty="0" err="1" smtClean="0"/>
              <a:t>fication</a:t>
            </a:r>
            <a:endParaRPr lang="en-US" sz="1400" dirty="0" smtClean="0"/>
          </a:p>
        </p:txBody>
      </p:sp>
      <p:sp>
        <p:nvSpPr>
          <p:cNvPr id="2" name="TextBox 1"/>
          <p:cNvSpPr txBox="1">
            <a:spLocks/>
          </p:cNvSpPr>
          <p:nvPr>
            <p:custDataLst>
              <p:tags r:id="rId27"/>
            </p:custDataLst>
          </p:nvPr>
        </p:nvSpPr>
        <p:spPr>
          <a:xfrm>
            <a:off x="365262" y="4372164"/>
            <a:ext cx="3848298"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u="sng" dirty="0" smtClean="0">
                <a:solidFill>
                  <a:schemeClr val="bg1">
                    <a:lumMod val="50000"/>
                  </a:schemeClr>
                </a:solidFill>
              </a:rPr>
              <a:t>Note:</a:t>
            </a:r>
            <a:r>
              <a:rPr lang="en-US" sz="1400" dirty="0" smtClean="0">
                <a:solidFill>
                  <a:schemeClr val="bg1">
                    <a:lumMod val="50000"/>
                  </a:schemeClr>
                </a:solidFill>
              </a:rPr>
              <a:t> NCSA = North, Central and South America</a:t>
            </a:r>
          </a:p>
        </p:txBody>
      </p:sp>
      <p:sp>
        <p:nvSpPr>
          <p:cNvPr id="30" name="TextBox 29"/>
          <p:cNvSpPr txBox="1">
            <a:spLocks/>
          </p:cNvSpPr>
          <p:nvPr>
            <p:custDataLst>
              <p:tags r:id="rId28"/>
            </p:custDataLst>
          </p:nvPr>
        </p:nvSpPr>
        <p:spPr>
          <a:xfrm>
            <a:off x="528339" y="3361671"/>
            <a:ext cx="905697" cy="430887"/>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1400" dirty="0" smtClean="0"/>
              <a:t>GS Initial</a:t>
            </a:r>
            <a:br>
              <a:rPr lang="en-US" sz="1400" dirty="0" smtClean="0"/>
            </a:br>
            <a:r>
              <a:rPr lang="en-US" sz="1400" dirty="0" smtClean="0"/>
              <a:t>certification</a:t>
            </a:r>
          </a:p>
        </p:txBody>
      </p:sp>
    </p:spTree>
    <p:custDataLst>
      <p:tags r:id="rId1"/>
    </p:custDataLst>
    <p:extLst>
      <p:ext uri="{BB962C8B-B14F-4D97-AF65-F5344CB8AC3E}">
        <p14:creationId xmlns:p14="http://schemas.microsoft.com/office/powerpoint/2010/main" val="2510855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dirty="0" smtClean="0"/>
              <a:t>Internal Audit Schedule 2018</a:t>
            </a:r>
            <a:endParaRPr lang="en-US"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2" name="Text Placeholder 1"/>
          <p:cNvSpPr>
            <a:spLocks noGrp="1"/>
          </p:cNvSpPr>
          <p:nvPr>
            <p:ph type="body" sz="quarter" idx="13"/>
            <p:custDataLst>
              <p:tags r:id="rId3"/>
            </p:custDataLst>
          </p:nvPr>
        </p:nvSpPr>
        <p:spPr/>
        <p:txBody>
          <a:bodyPr/>
          <a:lstStyle/>
          <a:p>
            <a:endParaRPr lang="en-US" dirty="0"/>
          </a:p>
        </p:txBody>
      </p:sp>
      <p:graphicFrame>
        <p:nvGraphicFramePr>
          <p:cNvPr id="5" name="Content Placeholder 6"/>
          <p:cNvGraphicFramePr>
            <a:graphicFrameLocks/>
          </p:cNvGraphicFramePr>
          <p:nvPr>
            <p:custDataLst>
              <p:tags r:id="rId4"/>
            </p:custDataLst>
            <p:extLst>
              <p:ext uri="{D42A27DB-BD31-4B8C-83A1-F6EECF244321}">
                <p14:modId xmlns:p14="http://schemas.microsoft.com/office/powerpoint/2010/main" val="2533659956"/>
              </p:ext>
            </p:extLst>
          </p:nvPr>
        </p:nvGraphicFramePr>
        <p:xfrm>
          <a:off x="395287" y="985237"/>
          <a:ext cx="8032721" cy="3409442"/>
        </p:xfrm>
        <a:graphic>
          <a:graphicData uri="http://schemas.openxmlformats.org/drawingml/2006/table">
            <a:tbl>
              <a:tblPr firstRow="1" bandRow="1">
                <a:tableStyleId>{5C22544A-7EE6-4342-B048-85BDC9FD1C3A}</a:tableStyleId>
              </a:tblPr>
              <a:tblGrid>
                <a:gridCol w="2319109"/>
                <a:gridCol w="1230465"/>
                <a:gridCol w="4483147"/>
              </a:tblGrid>
              <a:tr h="365760">
                <a:tc>
                  <a:txBody>
                    <a:bodyPr/>
                    <a:lstStyle/>
                    <a:p>
                      <a:r>
                        <a:rPr lang="en-US" sz="1800" dirty="0" smtClean="0"/>
                        <a:t>Start</a:t>
                      </a:r>
                      <a:endParaRPr lang="en-US" sz="1800" dirty="0"/>
                    </a:p>
                  </a:txBody>
                  <a:tcPr/>
                </a:tc>
                <a:tc>
                  <a:txBody>
                    <a:bodyPr/>
                    <a:lstStyle/>
                    <a:p>
                      <a:r>
                        <a:rPr lang="en-US" sz="1800" dirty="0" smtClean="0"/>
                        <a:t>End</a:t>
                      </a:r>
                      <a:endParaRPr lang="en-US" sz="1800" dirty="0"/>
                    </a:p>
                  </a:txBody>
                  <a:tcPr/>
                </a:tc>
                <a:tc>
                  <a:txBody>
                    <a:bodyPr/>
                    <a:lstStyle/>
                    <a:p>
                      <a:r>
                        <a:rPr lang="en-US" sz="1800" dirty="0" smtClean="0"/>
                        <a:t>Location</a:t>
                      </a:r>
                      <a:endParaRPr lang="en-US" sz="1800" dirty="0"/>
                    </a:p>
                  </a:txBody>
                  <a:tcPr/>
                </a:tc>
              </a:tr>
              <a:tr h="43467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14 May</a:t>
                      </a:r>
                    </a:p>
                  </a:txBody>
                  <a:tcPr>
                    <a:lnB w="28575" cap="flat" cmpd="sng" algn="ctr">
                      <a:noFill/>
                      <a:prstDash val="solid"/>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t>16 May</a:t>
                      </a:r>
                    </a:p>
                  </a:txBody>
                  <a:tcPr>
                    <a:lnB w="28575" cap="flat" cmpd="sng" algn="ctr">
                      <a:noFill/>
                      <a:prstDash val="solid"/>
                      <a:round/>
                      <a:headEnd type="none" w="med" len="med"/>
                      <a:tailEnd type="none" w="med" len="med"/>
                    </a:lnB>
                  </a:tcPr>
                </a:tc>
                <a:tc>
                  <a:txBody>
                    <a:bodyPr/>
                    <a:lstStyle/>
                    <a:p>
                      <a:r>
                        <a:rPr lang="en-US" sz="1800" dirty="0" smtClean="0"/>
                        <a:t>Berlin, Leipzig</a:t>
                      </a:r>
                      <a:endParaRPr lang="en-US" sz="1800" dirty="0"/>
                    </a:p>
                  </a:txBody>
                  <a:tcPr>
                    <a:lnB w="28575" cap="flat" cmpd="sng" algn="ctr">
                      <a:noFill/>
                      <a:prstDash val="solid"/>
                      <a:round/>
                      <a:headEnd type="none" w="med" len="med"/>
                      <a:tailEnd type="none" w="med" len="med"/>
                    </a:lnB>
                  </a:tcPr>
                </a:tc>
              </a:tr>
              <a:tr h="365760">
                <a:tc>
                  <a:txBody>
                    <a:bodyPr/>
                    <a:lstStyle/>
                    <a:p>
                      <a:r>
                        <a:rPr lang="en-US" sz="1800" dirty="0" smtClean="0"/>
                        <a:t>11 June</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800" dirty="0" smtClean="0"/>
                        <a:t>15</a:t>
                      </a:r>
                      <a:r>
                        <a:rPr lang="en-US" sz="1800" baseline="0" dirty="0" smtClean="0"/>
                        <a:t> June</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800" dirty="0" smtClean="0"/>
                        <a:t>Sofia</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r>
              <a:tr h="365760">
                <a:tc>
                  <a:txBody>
                    <a:bodyPr/>
                    <a:lstStyle/>
                    <a:p>
                      <a:r>
                        <a:rPr lang="en-US" sz="1800" dirty="0" smtClean="0"/>
                        <a:t>18</a:t>
                      </a:r>
                      <a:r>
                        <a:rPr lang="en-US" sz="1800" baseline="0" dirty="0" smtClean="0"/>
                        <a:t> June</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800" dirty="0" smtClean="0"/>
                        <a:t>19 June</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800" dirty="0" smtClean="0"/>
                        <a:t>Vienna</a:t>
                      </a:r>
                      <a:endParaRPr lang="en-US" sz="1800" dirty="0"/>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r>
              <a:tr h="414451">
                <a:tc>
                  <a:txBody>
                    <a:bodyPr/>
                    <a:lstStyle/>
                    <a:p>
                      <a:r>
                        <a:rPr lang="en-US" sz="1800" dirty="0" smtClean="0"/>
                        <a:t>20 June</a:t>
                      </a:r>
                      <a:endParaRPr lang="en-US" sz="1800" dirty="0"/>
                    </a:p>
                  </a:txBody>
                  <a:tcP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22 June</a:t>
                      </a:r>
                      <a:endParaRPr lang="en-US" sz="1800" dirty="0"/>
                    </a:p>
                  </a:txBody>
                  <a:tcP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err="1" smtClean="0"/>
                        <a:t>Saarbrücken</a:t>
                      </a:r>
                      <a:r>
                        <a:rPr lang="en-US" sz="1800" baseline="0" dirty="0" smtClean="0"/>
                        <a:t> (only BC)</a:t>
                      </a:r>
                      <a:endParaRPr lang="en-US" sz="1800" dirty="0"/>
                    </a:p>
                  </a:txBody>
                  <a:tcP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r>
                        <a:rPr lang="en-US" sz="1800" dirty="0" smtClean="0"/>
                        <a:t>25</a:t>
                      </a:r>
                      <a:r>
                        <a:rPr lang="en-US" sz="1800" baseline="0" dirty="0" smtClean="0"/>
                        <a:t> June</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26 June</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Paris</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r>
                        <a:rPr lang="en-US" sz="1800" dirty="0" smtClean="0"/>
                        <a:t>4 Sept</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5 Sep</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algn="l" defTabSz="685800" rtl="0" eaLnBrk="1" latinLnBrk="0" hangingPunct="1"/>
                      <a:r>
                        <a:rPr lang="en-US" sz="1800" kern="1200" dirty="0" smtClean="0">
                          <a:solidFill>
                            <a:schemeClr val="dk1"/>
                          </a:solidFill>
                          <a:latin typeface="+mn-lt"/>
                          <a:ea typeface="+mn-ea"/>
                          <a:cs typeface="+mn-cs"/>
                        </a:rPr>
                        <a:t>Düsseldorf</a:t>
                      </a:r>
                      <a:endParaRPr lang="en-US" sz="1800" kern="1200" dirty="0">
                        <a:solidFill>
                          <a:schemeClr val="dk1"/>
                        </a:solidFill>
                        <a:latin typeface="+mn-lt"/>
                        <a:ea typeface="+mn-ea"/>
                        <a:cs typeface="+mn-cs"/>
                      </a:endParaRPr>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r>
                        <a:rPr lang="en-US" sz="1800" dirty="0" smtClean="0"/>
                        <a:t>May</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Sep</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r>
                        <a:rPr lang="en-US" sz="1800" dirty="0" smtClean="0"/>
                        <a:t>Darmstadt</a:t>
                      </a:r>
                      <a:endParaRPr lang="en-US" sz="1800" dirty="0"/>
                    </a:p>
                  </a:txBody>
                  <a:tcP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365760">
                <a:tc>
                  <a:txBody>
                    <a:bodyPr/>
                    <a:lstStyle/>
                    <a:p>
                      <a:r>
                        <a:rPr lang="en-US" sz="1800" dirty="0" smtClean="0"/>
                        <a:t>Sep</a:t>
                      </a:r>
                      <a:endParaRPr lang="en-US" sz="1800" dirty="0"/>
                    </a:p>
                  </a:txBody>
                  <a:tcPr>
                    <a:lnT w="28575" cap="flat" cmpd="sng" algn="ctr">
                      <a:solidFill>
                        <a:schemeClr val="bg1"/>
                      </a:solidFill>
                      <a:prstDash val="solid"/>
                      <a:round/>
                      <a:headEnd type="none" w="med" len="med"/>
                      <a:tailEnd type="none" w="med" len="med"/>
                    </a:lnT>
                  </a:tcPr>
                </a:tc>
                <a:tc>
                  <a:txBody>
                    <a:bodyPr/>
                    <a:lstStyle/>
                    <a:p>
                      <a:r>
                        <a:rPr lang="en-US" sz="1800" dirty="0" smtClean="0"/>
                        <a:t>Oct</a:t>
                      </a:r>
                      <a:endParaRPr lang="en-US" sz="1800" dirty="0"/>
                    </a:p>
                  </a:txBody>
                  <a:tcPr>
                    <a:lnT w="28575" cap="flat" cmpd="sng" algn="ctr">
                      <a:solidFill>
                        <a:schemeClr val="bg1"/>
                      </a:solidFill>
                      <a:prstDash val="solid"/>
                      <a:round/>
                      <a:headEnd type="none" w="med" len="med"/>
                      <a:tailEnd type="none" w="med" len="med"/>
                    </a:lnT>
                  </a:tcPr>
                </a:tc>
                <a:tc>
                  <a:txBody>
                    <a:bodyPr/>
                    <a:lstStyle/>
                    <a:p>
                      <a:r>
                        <a:rPr lang="en-US" sz="1800" dirty="0" smtClean="0"/>
                        <a:t>South</a:t>
                      </a:r>
                      <a:r>
                        <a:rPr lang="en-US" sz="1800" baseline="0" dirty="0" smtClean="0"/>
                        <a:t> Africa, UK, Munich (remote) </a:t>
                      </a:r>
                      <a:endParaRPr lang="en-US" sz="1800" dirty="0"/>
                    </a:p>
                  </a:txBody>
                  <a:tcPr>
                    <a:lnT w="28575" cap="flat" cmpd="sng" algn="ctr">
                      <a:solidFill>
                        <a:schemeClr val="bg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485638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dirty="0" smtClean="0"/>
              <a:t>2018 </a:t>
            </a:r>
            <a:r>
              <a:rPr lang="en-US" dirty="0" err="1" smtClean="0"/>
              <a:t>MulTI</a:t>
            </a:r>
            <a:r>
              <a:rPr lang="en-US" dirty="0" smtClean="0"/>
              <a:t>-Norm audits SAG</a:t>
            </a:r>
            <a:endParaRPr lang="en-US" dirty="0"/>
          </a:p>
        </p:txBody>
      </p:sp>
      <p:graphicFrame>
        <p:nvGraphicFramePr>
          <p:cNvPr id="7" name="Content Placeholder 6"/>
          <p:cNvGraphicFramePr>
            <a:graphicFrameLocks noGrp="1"/>
          </p:cNvGraphicFramePr>
          <p:nvPr>
            <p:ph sz="quarter" idx="10"/>
            <p:custDataLst>
              <p:tags r:id="rId2"/>
            </p:custDataLst>
            <p:extLst>
              <p:ext uri="{D42A27DB-BD31-4B8C-83A1-F6EECF244321}">
                <p14:modId xmlns:p14="http://schemas.microsoft.com/office/powerpoint/2010/main" val="1724093541"/>
              </p:ext>
            </p:extLst>
          </p:nvPr>
        </p:nvGraphicFramePr>
        <p:xfrm>
          <a:off x="426097" y="1035457"/>
          <a:ext cx="7542247" cy="3688080"/>
        </p:xfrm>
        <a:graphic>
          <a:graphicData uri="http://schemas.openxmlformats.org/drawingml/2006/table">
            <a:tbl>
              <a:tblPr firstRow="1" bandRow="1">
                <a:tableStyleId>{5C22544A-7EE6-4342-B048-85BDC9FD1C3A}</a:tableStyleId>
              </a:tblPr>
              <a:tblGrid>
                <a:gridCol w="957302"/>
                <a:gridCol w="999000"/>
                <a:gridCol w="1660827"/>
                <a:gridCol w="3925118"/>
              </a:tblGrid>
              <a:tr h="329668">
                <a:tc>
                  <a:txBody>
                    <a:bodyPr/>
                    <a:lstStyle/>
                    <a:p>
                      <a:r>
                        <a:rPr lang="en-US" sz="1600" dirty="0" smtClean="0"/>
                        <a:t>Start</a:t>
                      </a:r>
                      <a:endParaRPr lang="en-US" sz="1600" dirty="0"/>
                    </a:p>
                  </a:txBody>
                  <a:tcPr/>
                </a:tc>
                <a:tc>
                  <a:txBody>
                    <a:bodyPr/>
                    <a:lstStyle/>
                    <a:p>
                      <a:r>
                        <a:rPr lang="en-US" sz="1600" dirty="0" smtClean="0"/>
                        <a:t>End</a:t>
                      </a:r>
                      <a:endParaRPr lang="en-US" sz="1600" dirty="0"/>
                    </a:p>
                  </a:txBody>
                  <a:tcPr/>
                </a:tc>
                <a:tc>
                  <a:txBody>
                    <a:bodyPr/>
                    <a:lstStyle/>
                    <a:p>
                      <a:r>
                        <a:rPr lang="en-US" sz="1600" dirty="0" smtClean="0"/>
                        <a:t>Duration</a:t>
                      </a:r>
                      <a:endParaRPr lang="en-US" sz="1600" dirty="0"/>
                    </a:p>
                  </a:txBody>
                  <a:tcPr/>
                </a:tc>
                <a:tc>
                  <a:txBody>
                    <a:bodyPr/>
                    <a:lstStyle/>
                    <a:p>
                      <a:r>
                        <a:rPr lang="en-US" sz="1600" dirty="0" smtClean="0"/>
                        <a:t>Location</a:t>
                      </a:r>
                      <a:endParaRPr lang="en-US" sz="1600" dirty="0"/>
                    </a:p>
                  </a:txBody>
                  <a:tcPr/>
                </a:tc>
              </a:tr>
              <a:tr h="329668">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29 Oct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31 Oct</a:t>
                      </a:r>
                    </a:p>
                  </a:txBody>
                  <a:tcPr/>
                </a:tc>
                <a:tc>
                  <a:txBody>
                    <a:bodyPr/>
                    <a:lstStyle/>
                    <a:p>
                      <a:r>
                        <a:rPr lang="en-US" sz="1600" dirty="0" smtClean="0"/>
                        <a:t>3</a:t>
                      </a:r>
                      <a:r>
                        <a:rPr lang="en-US" sz="1600" baseline="0" dirty="0" smtClean="0"/>
                        <a:t> </a:t>
                      </a:r>
                      <a:r>
                        <a:rPr lang="en-US" sz="1600" dirty="0" smtClean="0"/>
                        <a:t>days</a:t>
                      </a:r>
                    </a:p>
                  </a:txBody>
                  <a:tcPr/>
                </a:tc>
                <a:tc>
                  <a:txBody>
                    <a:bodyPr/>
                    <a:lstStyle/>
                    <a:p>
                      <a:r>
                        <a:rPr lang="en-US" sz="1600" dirty="0" smtClean="0"/>
                        <a:t>HQ (Darmstadt) ISO 22301 </a:t>
                      </a:r>
                      <a:endParaRPr lang="en-US" sz="1600" dirty="0"/>
                    </a:p>
                  </a:txBody>
                  <a:tcPr/>
                </a:tc>
              </a:tr>
              <a:tr h="329668">
                <a:tc>
                  <a:txBody>
                    <a:bodyPr/>
                    <a:lstStyle/>
                    <a:p>
                      <a:r>
                        <a:rPr lang="en-US" sz="1600" dirty="0" smtClean="0"/>
                        <a:t>19 Nov</a:t>
                      </a:r>
                      <a:endParaRPr lang="en-US" sz="1600" dirty="0"/>
                    </a:p>
                  </a:txBody>
                  <a:tcPr/>
                </a:tc>
                <a:tc>
                  <a:txBody>
                    <a:bodyPr/>
                    <a:lstStyle/>
                    <a:p>
                      <a:r>
                        <a:rPr lang="en-US" sz="1600" dirty="0" smtClean="0"/>
                        <a:t>20 Nov</a:t>
                      </a:r>
                      <a:endParaRPr lang="en-US" sz="1600" dirty="0"/>
                    </a:p>
                  </a:txBody>
                  <a:tcPr/>
                </a:tc>
                <a:tc>
                  <a:txBody>
                    <a:bodyPr/>
                    <a:lstStyle/>
                    <a:p>
                      <a:r>
                        <a:rPr lang="en-US" sz="1600" dirty="0" smtClean="0"/>
                        <a:t>2 days</a:t>
                      </a:r>
                      <a:endParaRPr lang="en-US" sz="1600" dirty="0"/>
                    </a:p>
                  </a:txBody>
                  <a:tcPr/>
                </a:tc>
                <a:tc>
                  <a:txBody>
                    <a:bodyPr/>
                    <a:lstStyle/>
                    <a:p>
                      <a:r>
                        <a:rPr lang="en-US" sz="1600" dirty="0" smtClean="0"/>
                        <a:t>Sofia  ISO</a:t>
                      </a:r>
                      <a:r>
                        <a:rPr lang="en-US" sz="1600" baseline="0" dirty="0" smtClean="0"/>
                        <a:t> 9001</a:t>
                      </a:r>
                      <a:endParaRPr lang="en-US" sz="1600" dirty="0"/>
                    </a:p>
                  </a:txBody>
                  <a:tcPr/>
                </a:tc>
              </a:tr>
              <a:tr h="329668">
                <a:tc>
                  <a:txBody>
                    <a:bodyPr/>
                    <a:lstStyle/>
                    <a:p>
                      <a:r>
                        <a:rPr lang="en-US" sz="1600" dirty="0" smtClean="0"/>
                        <a:t>21</a:t>
                      </a:r>
                      <a:r>
                        <a:rPr lang="en-US" sz="1600" baseline="0" dirty="0" smtClean="0"/>
                        <a:t> Nov</a:t>
                      </a:r>
                      <a:endParaRPr lang="en-US" sz="1600" dirty="0"/>
                    </a:p>
                  </a:txBody>
                  <a:tcPr/>
                </a:tc>
                <a:tc>
                  <a:txBody>
                    <a:bodyPr/>
                    <a:lstStyle/>
                    <a:p>
                      <a:r>
                        <a:rPr lang="en-US" sz="1600" dirty="0" smtClean="0"/>
                        <a:t>21 Nov</a:t>
                      </a:r>
                      <a:endParaRPr lang="en-US" sz="1600" dirty="0"/>
                    </a:p>
                  </a:txBody>
                  <a:tcPr/>
                </a:tc>
                <a:tc>
                  <a:txBody>
                    <a:bodyPr/>
                    <a:lstStyle/>
                    <a:p>
                      <a:r>
                        <a:rPr lang="en-US" sz="1600" dirty="0" smtClean="0"/>
                        <a:t>1 day</a:t>
                      </a:r>
                      <a:endParaRPr lang="en-US" sz="16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dirty="0" smtClean="0"/>
                        <a:t>Vienna ISO</a:t>
                      </a:r>
                      <a:r>
                        <a:rPr lang="en-US" sz="1600" baseline="0" dirty="0" smtClean="0"/>
                        <a:t> 9001</a:t>
                      </a:r>
                      <a:endParaRPr lang="en-US" sz="1600" dirty="0" smtClean="0"/>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22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22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 day</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Kosice ISO 9001 (remote)</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23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23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 day</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Paris ISO 9001 </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26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26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a:t>
                      </a:r>
                      <a:r>
                        <a:rPr lang="en-US" sz="1600" kern="1200" baseline="0" dirty="0" smtClean="0">
                          <a:solidFill>
                            <a:schemeClr val="dk1"/>
                          </a:solidFill>
                          <a:latin typeface="+mn-lt"/>
                          <a:ea typeface="+mn-ea"/>
                          <a:cs typeface="+mn-cs"/>
                        </a:rPr>
                        <a:t> day</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Düsseldorf</a:t>
                      </a:r>
                      <a:r>
                        <a:rPr lang="en-US" sz="1600" kern="1200" baseline="0" dirty="0" smtClean="0">
                          <a:solidFill>
                            <a:schemeClr val="dk1"/>
                          </a:solidFill>
                          <a:latin typeface="+mn-lt"/>
                          <a:ea typeface="+mn-ea"/>
                          <a:cs typeface="+mn-cs"/>
                        </a:rPr>
                        <a:t> ISO 9001</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27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27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 day</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Berlin ISO 9001</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28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28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 day</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Leipzig ISO 9001</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29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30</a:t>
                      </a:r>
                      <a:r>
                        <a:rPr lang="en-US" sz="1600" kern="1200" baseline="0" dirty="0" smtClean="0">
                          <a:solidFill>
                            <a:schemeClr val="dk1"/>
                          </a:solidFill>
                          <a:latin typeface="+mn-lt"/>
                          <a:ea typeface="+mn-ea"/>
                          <a:cs typeface="+mn-cs"/>
                        </a:rPr>
                        <a:t> Nov</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2 days</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Darmstadt ISO 9001</a:t>
                      </a:r>
                      <a:endParaRPr lang="en-US" sz="1600" kern="1200" dirty="0">
                        <a:solidFill>
                          <a:schemeClr val="dk1"/>
                        </a:solidFill>
                        <a:latin typeface="+mn-lt"/>
                        <a:ea typeface="+mn-ea"/>
                        <a:cs typeface="+mn-cs"/>
                      </a:endParaRPr>
                    </a:p>
                  </a:txBody>
                  <a:tcPr/>
                </a:tc>
              </a:tr>
              <a:tr h="329668">
                <a:tc>
                  <a:txBody>
                    <a:bodyPr/>
                    <a:lstStyle/>
                    <a:p>
                      <a:pPr marL="0" algn="l" defTabSz="685800" rtl="0" eaLnBrk="1" latinLnBrk="0" hangingPunct="1"/>
                      <a:r>
                        <a:rPr lang="en-US" sz="1600" kern="1200" dirty="0" smtClean="0">
                          <a:solidFill>
                            <a:schemeClr val="dk1"/>
                          </a:solidFill>
                          <a:latin typeface="+mn-lt"/>
                          <a:ea typeface="+mn-ea"/>
                          <a:cs typeface="+mn-cs"/>
                        </a:rPr>
                        <a:t>12 Dec</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14 Dec</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3 days</a:t>
                      </a:r>
                      <a:endParaRPr lang="en-US" sz="1600" kern="1200" dirty="0">
                        <a:solidFill>
                          <a:schemeClr val="dk1"/>
                        </a:solidFill>
                        <a:latin typeface="+mn-lt"/>
                        <a:ea typeface="+mn-ea"/>
                        <a:cs typeface="+mn-cs"/>
                      </a:endParaRPr>
                    </a:p>
                  </a:txBody>
                  <a:tcPr/>
                </a:tc>
                <a:tc>
                  <a:txBody>
                    <a:bodyPr/>
                    <a:lstStyle/>
                    <a:p>
                      <a:pPr marL="0" algn="l" defTabSz="685800" rtl="0" eaLnBrk="1" latinLnBrk="0" hangingPunct="1"/>
                      <a:r>
                        <a:rPr lang="en-US" sz="1600" kern="1200" dirty="0" smtClean="0">
                          <a:solidFill>
                            <a:schemeClr val="dk1"/>
                          </a:solidFill>
                          <a:latin typeface="+mn-lt"/>
                          <a:ea typeface="+mn-ea"/>
                          <a:cs typeface="+mn-cs"/>
                        </a:rPr>
                        <a:t>Darmstadt ISO 27001</a:t>
                      </a:r>
                      <a:endParaRPr lang="en-US" sz="1600" kern="1200" dirty="0">
                        <a:solidFill>
                          <a:schemeClr val="dk1"/>
                        </a:solidFill>
                        <a:latin typeface="+mn-lt"/>
                        <a:ea typeface="+mn-ea"/>
                        <a:cs typeface="+mn-cs"/>
                      </a:endParaRPr>
                    </a:p>
                  </a:txBody>
                  <a:tcPr/>
                </a:tc>
              </a:tr>
            </a:tbl>
          </a:graphicData>
        </a:graphic>
      </p:graphicFrame>
      <p:sp>
        <p:nvSpPr>
          <p:cNvPr id="3" name="Footer Placeholder 2"/>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2" name="Text Placeholder 1"/>
          <p:cNvSpPr>
            <a:spLocks noGrp="1"/>
          </p:cNvSpPr>
          <p:nvPr>
            <p:ph type="body" sz="quarter" idx="13"/>
            <p:custDataLst>
              <p:tags r:id="rId4"/>
            </p:custDataLst>
          </p:nvPr>
        </p:nvSpPr>
        <p:spPr/>
        <p:txBody>
          <a:bodyPr/>
          <a:lstStyle/>
          <a:p>
            <a:endParaRPr lang="en-US" dirty="0"/>
          </a:p>
        </p:txBody>
      </p:sp>
    </p:spTree>
    <p:extLst>
      <p:ext uri="{BB962C8B-B14F-4D97-AF65-F5344CB8AC3E}">
        <p14:creationId xmlns:p14="http://schemas.microsoft.com/office/powerpoint/2010/main" val="194647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smtClean="0"/>
              <a:t>Certificates</a:t>
            </a:r>
            <a:endParaRPr lang="en-US" dirty="0"/>
          </a:p>
        </p:txBody>
      </p:sp>
      <p:sp>
        <p:nvSpPr>
          <p:cNvPr id="2" name="Footer Placeholder 1"/>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smtClean="0"/>
          </a:p>
        </p:txBody>
      </p:sp>
      <p:pic>
        <p:nvPicPr>
          <p:cNvPr id="1026" name="Picture 2"/>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756605" y="527141"/>
            <a:ext cx="3012744" cy="420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5626635" y="406092"/>
            <a:ext cx="3109402" cy="432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3864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sz="2200" dirty="0" smtClean="0"/>
              <a:t>Dis</a:t>
            </a:r>
            <a:r>
              <a:rPr lang="en-US" sz="2200" dirty="0"/>
              <a:t>cuss</a:t>
            </a:r>
            <a:r>
              <a:rPr lang="en-US" sz="2200" dirty="0" smtClean="0"/>
              <a:t>ion</a:t>
            </a:r>
            <a:endParaRPr lang="en-US" sz="2200"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7" name="Text Placeholder 6"/>
          <p:cNvSpPr>
            <a:spLocks noGrp="1"/>
          </p:cNvSpPr>
          <p:nvPr>
            <p:ph type="body" sz="quarter" idx="13"/>
            <p:custDataLst>
              <p:tags r:id="rId3"/>
            </p:custDataLst>
          </p:nvPr>
        </p:nvSpPr>
        <p:spPr/>
        <p:txBody>
          <a:bodyPr/>
          <a:lstStyle/>
          <a:p>
            <a:endParaRPr lang="en-US"/>
          </a:p>
        </p:txBody>
      </p:sp>
      <p:sp>
        <p:nvSpPr>
          <p:cNvPr id="6" name="Round Diagonal Corner Rectangle 56"/>
          <p:cNvSpPr>
            <a:spLocks/>
          </p:cNvSpPr>
          <p:nvPr>
            <p:custDataLst>
              <p:tags r:id="rId4"/>
            </p:custDataLst>
          </p:nvPr>
        </p:nvSpPr>
        <p:spPr>
          <a:xfrm>
            <a:off x="2818036" y="1371498"/>
            <a:ext cx="5942243" cy="2468587"/>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r>
              <a:rPr lang="en-US" sz="2400" b="1" dirty="0">
                <a:solidFill>
                  <a:schemeClr val="bg2">
                    <a:lumMod val="75000"/>
                  </a:schemeClr>
                </a:solidFill>
              </a:rPr>
              <a:t>What is your benefit from the QMS ?</a:t>
            </a:r>
          </a:p>
          <a:p>
            <a:endParaRPr lang="en-US" sz="2200" b="1" dirty="0">
              <a:solidFill>
                <a:schemeClr val="tx2"/>
              </a:solidFill>
            </a:endParaRPr>
          </a:p>
        </p:txBody>
      </p:sp>
      <p:pic>
        <p:nvPicPr>
          <p:cNvPr id="10" name="Grafik 9"/>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466786" y="1496521"/>
            <a:ext cx="2218542" cy="2218542"/>
          </a:xfrm>
          <a:prstGeom prst="rect">
            <a:avLst/>
          </a:prstGeom>
        </p:spPr>
      </p:pic>
    </p:spTree>
    <p:extLst>
      <p:ext uri="{BB962C8B-B14F-4D97-AF65-F5344CB8AC3E}">
        <p14:creationId xmlns:p14="http://schemas.microsoft.com/office/powerpoint/2010/main" val="227107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custDataLst>
              <p:tags r:id="rId1"/>
            </p:custDataLst>
          </p:nvPr>
        </p:nvSpPr>
        <p:spPr/>
        <p:txBody>
          <a:bodyPr/>
          <a:lstStyle/>
          <a:p>
            <a:r>
              <a:rPr lang="en-US" smtClean="0"/>
              <a:t>© 2018 Software AG. All rights reserved. For internal use only</a:t>
            </a:r>
            <a:endParaRPr lang="en-US" dirty="0" smtClean="0"/>
          </a:p>
        </p:txBody>
      </p:sp>
      <p:sp>
        <p:nvSpPr>
          <p:cNvPr id="2" name="Titel 1"/>
          <p:cNvSpPr>
            <a:spLocks noGrp="1"/>
          </p:cNvSpPr>
          <p:nvPr>
            <p:ph type="title"/>
            <p:custDataLst>
              <p:tags r:id="rId2"/>
            </p:custDataLst>
          </p:nvPr>
        </p:nvSpPr>
        <p:spPr/>
        <p:txBody>
          <a:bodyPr/>
          <a:lstStyle/>
          <a:p>
            <a:r>
              <a:rPr lang="en-US" dirty="0" smtClean="0"/>
              <a:t>Internal Audits</a:t>
            </a:r>
            <a:endParaRPr lang="en-US" dirty="0"/>
          </a:p>
        </p:txBody>
      </p:sp>
      <p:sp>
        <p:nvSpPr>
          <p:cNvPr id="5" name="Untertitel 4"/>
          <p:cNvSpPr>
            <a:spLocks noGrp="1"/>
          </p:cNvSpPr>
          <p:nvPr>
            <p:ph type="subTitle" idx="1"/>
            <p:custDataLst>
              <p:tags r:id="rId3"/>
            </p:custDataLst>
          </p:nvPr>
        </p:nvSpPr>
        <p:spPr/>
        <p:txBody>
          <a:bodyPr/>
          <a:lstStyle/>
          <a:p>
            <a:endParaRPr lang="de-DE"/>
          </a:p>
        </p:txBody>
      </p:sp>
    </p:spTree>
    <p:extLst>
      <p:ext uri="{BB962C8B-B14F-4D97-AF65-F5344CB8AC3E}">
        <p14:creationId xmlns:p14="http://schemas.microsoft.com/office/powerpoint/2010/main" val="193992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outlineActiveItemMarker"/>
          <p:cNvCxnSpPr/>
          <p:nvPr>
            <p:custDataLst>
              <p:tags r:id="rId3"/>
            </p:custDataLst>
          </p:nvPr>
        </p:nvCxnSpPr>
        <p:spPr>
          <a:xfrm>
            <a:off x="395288" y="4090850"/>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outlineNotActiveItemMarker"/>
          <p:cNvCxnSpPr/>
          <p:nvPr>
            <p:custDataLst>
              <p:tags r:id="rId4"/>
            </p:custDataLst>
          </p:nvPr>
        </p:nvCxnSpPr>
        <p:spPr>
          <a:xfrm>
            <a:off x="395288" y="3688492"/>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outlineNotActiveItemMarker"/>
          <p:cNvCxnSpPr/>
          <p:nvPr>
            <p:custDataLst>
              <p:tags r:id="rId5"/>
            </p:custDataLst>
          </p:nvPr>
        </p:nvCxnSpPr>
        <p:spPr>
          <a:xfrm>
            <a:off x="395288" y="3286134"/>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outlineNotActiveItemMarker"/>
          <p:cNvCxnSpPr/>
          <p:nvPr>
            <p:custDataLst>
              <p:tags r:id="rId6"/>
            </p:custDataLst>
          </p:nvPr>
        </p:nvCxnSpPr>
        <p:spPr>
          <a:xfrm>
            <a:off x="395288" y="2883776"/>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outlineNotActiveItemMarker"/>
          <p:cNvCxnSpPr/>
          <p:nvPr>
            <p:custDataLst>
              <p:tags r:id="rId7"/>
            </p:custDataLst>
          </p:nvPr>
        </p:nvCxnSpPr>
        <p:spPr>
          <a:xfrm>
            <a:off x="395288" y="2281363"/>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outlineNotActiveItemMarker"/>
          <p:cNvCxnSpPr/>
          <p:nvPr>
            <p:custDataLst>
              <p:tags r:id="rId8"/>
            </p:custDataLst>
          </p:nvPr>
        </p:nvCxnSpPr>
        <p:spPr>
          <a:xfrm>
            <a:off x="395288" y="1879005"/>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outlineNotActiveItemMarker"/>
          <p:cNvCxnSpPr/>
          <p:nvPr>
            <p:custDataLst>
              <p:tags r:id="rId9"/>
            </p:custDataLst>
          </p:nvPr>
        </p:nvCxnSpPr>
        <p:spPr>
          <a:xfrm>
            <a:off x="395288" y="1476647"/>
            <a:ext cx="835342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custDataLst>
              <p:tags r:id="rId10"/>
            </p:custDataLst>
          </p:nvPr>
        </p:nvSpPr>
        <p:spPr/>
        <p:txBody>
          <a:bodyPr/>
          <a:lstStyle/>
          <a:p>
            <a:r>
              <a:rPr lang="de-DE" smtClean="0"/>
              <a:t>Inhaltsverzeichnis</a:t>
            </a:r>
            <a:endParaRPr lang="de-DE"/>
          </a:p>
        </p:txBody>
      </p:sp>
      <p:sp>
        <p:nvSpPr>
          <p:cNvPr id="2" name="Fußzeilenplatzhalter 1"/>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smtClean="0"/>
          </a:p>
        </p:txBody>
      </p:sp>
      <p:sp>
        <p:nvSpPr>
          <p:cNvPr id="4" name="Text Placeholder 3"/>
          <p:cNvSpPr>
            <a:spLocks noGrp="1"/>
          </p:cNvSpPr>
          <p:nvPr>
            <p:ph type="body" sz="quarter" idx="13"/>
            <p:custDataLst>
              <p:tags r:id="rId12"/>
            </p:custDataLst>
          </p:nvPr>
        </p:nvSpPr>
        <p:spPr/>
        <p:txBody>
          <a:bodyPr/>
          <a:lstStyle/>
          <a:p>
            <a:endParaRPr lang="de-DE"/>
          </a:p>
        </p:txBody>
      </p:sp>
      <p:sp>
        <p:nvSpPr>
          <p:cNvPr id="29" name="Rechteck 28"/>
          <p:cNvSpPr/>
          <p:nvPr>
            <p:custDataLst>
              <p:tags r:id="rId13"/>
            </p:custDataLst>
          </p:nvPr>
        </p:nvSpPr>
        <p:spPr>
          <a:xfrm>
            <a:off x="881541" y="1131889"/>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Introduction</a:t>
            </a:r>
            <a:endParaRPr lang="de-DE" sz="1300" dirty="0">
              <a:solidFill>
                <a:srgbClr val="BFBFBF"/>
              </a:solidFill>
            </a:endParaRPr>
          </a:p>
        </p:txBody>
      </p:sp>
      <p:sp>
        <p:nvSpPr>
          <p:cNvPr id="30" name="Diagonal liegende Ecken des Rechtecks abrunden 29"/>
          <p:cNvSpPr/>
          <p:nvPr>
            <p:custDataLst>
              <p:tags r:id="rId14"/>
            </p:custDataLst>
          </p:nvPr>
        </p:nvSpPr>
        <p:spPr>
          <a:xfrm>
            <a:off x="466308" y="1131889"/>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1.</a:t>
            </a:r>
            <a:endParaRPr lang="de-DE" sz="1300" b="1" dirty="0">
              <a:solidFill>
                <a:schemeClr val="bg1"/>
              </a:solidFill>
            </a:endParaRPr>
          </a:p>
        </p:txBody>
      </p:sp>
      <p:sp>
        <p:nvSpPr>
          <p:cNvPr id="31" name="Rechteck 30"/>
          <p:cNvSpPr/>
          <p:nvPr>
            <p:custDataLst>
              <p:tags r:id="rId15"/>
            </p:custDataLst>
          </p:nvPr>
        </p:nvSpPr>
        <p:spPr>
          <a:xfrm>
            <a:off x="8172500" y="1131889"/>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a:t>
            </a:r>
            <a:endParaRPr lang="de-DE" sz="1300" dirty="0">
              <a:solidFill>
                <a:srgbClr val="BFBFBF"/>
              </a:solidFill>
            </a:endParaRPr>
          </a:p>
        </p:txBody>
      </p:sp>
      <p:sp>
        <p:nvSpPr>
          <p:cNvPr id="32" name="Rechteck 31"/>
          <p:cNvSpPr/>
          <p:nvPr>
            <p:custDataLst>
              <p:tags r:id="rId16"/>
            </p:custDataLst>
          </p:nvPr>
        </p:nvSpPr>
        <p:spPr>
          <a:xfrm>
            <a:off x="881541" y="1534247"/>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a:t>
            </a:r>
            <a:endParaRPr lang="de-DE" sz="1300" dirty="0">
              <a:solidFill>
                <a:srgbClr val="BFBFBF"/>
              </a:solidFill>
            </a:endParaRPr>
          </a:p>
        </p:txBody>
      </p:sp>
      <p:sp>
        <p:nvSpPr>
          <p:cNvPr id="33" name="Diagonal liegende Ecken des Rechtecks abrunden 32"/>
          <p:cNvSpPr/>
          <p:nvPr>
            <p:custDataLst>
              <p:tags r:id="rId17"/>
            </p:custDataLst>
          </p:nvPr>
        </p:nvSpPr>
        <p:spPr>
          <a:xfrm>
            <a:off x="466308" y="1534247"/>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2.</a:t>
            </a:r>
            <a:endParaRPr lang="de-DE" sz="1300" b="1" dirty="0">
              <a:solidFill>
                <a:schemeClr val="bg1"/>
              </a:solidFill>
            </a:endParaRPr>
          </a:p>
        </p:txBody>
      </p:sp>
      <p:sp>
        <p:nvSpPr>
          <p:cNvPr id="34" name="Rechteck 33"/>
          <p:cNvSpPr/>
          <p:nvPr>
            <p:custDataLst>
              <p:tags r:id="rId18"/>
            </p:custDataLst>
          </p:nvPr>
        </p:nvSpPr>
        <p:spPr>
          <a:xfrm>
            <a:off x="8172500" y="1534247"/>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12</a:t>
            </a:r>
            <a:endParaRPr lang="de-DE" sz="1300" dirty="0">
              <a:solidFill>
                <a:srgbClr val="BFBFBF"/>
              </a:solidFill>
            </a:endParaRPr>
          </a:p>
        </p:txBody>
      </p:sp>
      <p:sp>
        <p:nvSpPr>
          <p:cNvPr id="35" name="Rechteck 34"/>
          <p:cNvSpPr/>
          <p:nvPr>
            <p:custDataLst>
              <p:tags r:id="rId19"/>
            </p:custDataLst>
          </p:nvPr>
        </p:nvSpPr>
        <p:spPr>
          <a:xfrm>
            <a:off x="881541" y="1936605"/>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de-DE" sz="1300" smtClean="0">
                <a:solidFill>
                  <a:srgbClr val="BFBFBF"/>
                </a:solidFill>
              </a:rPr>
              <a:t>What is Quality Management?</a:t>
            </a:r>
            <a:endParaRPr lang="de-DE" sz="1300" dirty="0">
              <a:solidFill>
                <a:srgbClr val="BFBFBF"/>
              </a:solidFill>
            </a:endParaRPr>
          </a:p>
        </p:txBody>
      </p:sp>
      <p:sp>
        <p:nvSpPr>
          <p:cNvPr id="36" name="Diagonal liegende Ecken des Rechtecks abrunden 35"/>
          <p:cNvSpPr/>
          <p:nvPr>
            <p:custDataLst>
              <p:tags r:id="rId20"/>
            </p:custDataLst>
          </p:nvPr>
        </p:nvSpPr>
        <p:spPr>
          <a:xfrm>
            <a:off x="466308" y="1936605"/>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3.</a:t>
            </a:r>
            <a:endParaRPr lang="de-DE" sz="1300" b="1" dirty="0">
              <a:solidFill>
                <a:schemeClr val="bg1"/>
              </a:solidFill>
            </a:endParaRPr>
          </a:p>
        </p:txBody>
      </p:sp>
      <p:sp>
        <p:nvSpPr>
          <p:cNvPr id="37" name="Rechteck 36"/>
          <p:cNvSpPr/>
          <p:nvPr>
            <p:custDataLst>
              <p:tags r:id="rId21"/>
            </p:custDataLst>
          </p:nvPr>
        </p:nvSpPr>
        <p:spPr>
          <a:xfrm>
            <a:off x="8172500" y="1936605"/>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18</a:t>
            </a:r>
            <a:endParaRPr lang="de-DE" sz="1300" dirty="0">
              <a:solidFill>
                <a:srgbClr val="BFBFBF"/>
              </a:solidFill>
            </a:endParaRPr>
          </a:p>
        </p:txBody>
      </p:sp>
      <p:sp>
        <p:nvSpPr>
          <p:cNvPr id="38" name="Rechteck 37"/>
          <p:cNvSpPr/>
          <p:nvPr>
            <p:custDataLst>
              <p:tags r:id="rId22"/>
            </p:custDataLst>
          </p:nvPr>
        </p:nvSpPr>
        <p:spPr>
          <a:xfrm>
            <a:off x="881541" y="2338963"/>
            <a:ext cx="7290960" cy="472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SAG‘s Quality Management System (QMS), how is it documented and where can I find it?</a:t>
            </a:r>
            <a:endParaRPr lang="de-DE" sz="1300" dirty="0">
              <a:solidFill>
                <a:srgbClr val="BFBFBF"/>
              </a:solidFill>
            </a:endParaRPr>
          </a:p>
        </p:txBody>
      </p:sp>
      <p:sp>
        <p:nvSpPr>
          <p:cNvPr id="39" name="Diagonal liegende Ecken des Rechtecks abrunden 38"/>
          <p:cNvSpPr/>
          <p:nvPr>
            <p:custDataLst>
              <p:tags r:id="rId23"/>
            </p:custDataLst>
          </p:nvPr>
        </p:nvSpPr>
        <p:spPr>
          <a:xfrm>
            <a:off x="466308" y="2338963"/>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4.</a:t>
            </a:r>
            <a:endParaRPr lang="de-DE" sz="1300" b="1" dirty="0">
              <a:solidFill>
                <a:schemeClr val="bg1"/>
              </a:solidFill>
            </a:endParaRPr>
          </a:p>
        </p:txBody>
      </p:sp>
      <p:sp>
        <p:nvSpPr>
          <p:cNvPr id="40" name="Rechteck 39"/>
          <p:cNvSpPr/>
          <p:nvPr>
            <p:custDataLst>
              <p:tags r:id="rId24"/>
            </p:custDataLst>
          </p:nvPr>
        </p:nvSpPr>
        <p:spPr>
          <a:xfrm>
            <a:off x="8172500" y="2338963"/>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20</a:t>
            </a:r>
            <a:endParaRPr lang="de-DE" sz="1300" dirty="0">
              <a:solidFill>
                <a:srgbClr val="BFBFBF"/>
              </a:solidFill>
            </a:endParaRPr>
          </a:p>
        </p:txBody>
      </p:sp>
      <p:sp>
        <p:nvSpPr>
          <p:cNvPr id="41" name="Rechteck 40"/>
          <p:cNvSpPr/>
          <p:nvPr>
            <p:custDataLst>
              <p:tags r:id="rId25"/>
            </p:custDataLst>
          </p:nvPr>
        </p:nvSpPr>
        <p:spPr>
          <a:xfrm>
            <a:off x="881541" y="2941376"/>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the roles of the QMS?</a:t>
            </a:r>
            <a:endParaRPr lang="de-DE" sz="1300" dirty="0">
              <a:solidFill>
                <a:srgbClr val="BFBFBF"/>
              </a:solidFill>
            </a:endParaRPr>
          </a:p>
        </p:txBody>
      </p:sp>
      <p:sp>
        <p:nvSpPr>
          <p:cNvPr id="43" name="Diagonal liegende Ecken des Rechtecks abrunden 42"/>
          <p:cNvSpPr/>
          <p:nvPr>
            <p:custDataLst>
              <p:tags r:id="rId26"/>
            </p:custDataLst>
          </p:nvPr>
        </p:nvSpPr>
        <p:spPr>
          <a:xfrm>
            <a:off x="466308" y="2941376"/>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5.</a:t>
            </a:r>
            <a:endParaRPr lang="de-DE" sz="1300" b="1" dirty="0">
              <a:solidFill>
                <a:schemeClr val="bg1"/>
              </a:solidFill>
            </a:endParaRPr>
          </a:p>
        </p:txBody>
      </p:sp>
      <p:sp>
        <p:nvSpPr>
          <p:cNvPr id="44" name="Rechteck 43"/>
          <p:cNvSpPr/>
          <p:nvPr>
            <p:custDataLst>
              <p:tags r:id="rId27"/>
            </p:custDataLst>
          </p:nvPr>
        </p:nvSpPr>
        <p:spPr>
          <a:xfrm>
            <a:off x="8172500" y="2941376"/>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36</a:t>
            </a:r>
            <a:endParaRPr lang="de-DE" sz="1300" dirty="0">
              <a:solidFill>
                <a:srgbClr val="BFBFBF"/>
              </a:solidFill>
            </a:endParaRPr>
          </a:p>
        </p:txBody>
      </p:sp>
      <p:sp>
        <p:nvSpPr>
          <p:cNvPr id="45" name="Rechteck 44"/>
          <p:cNvSpPr/>
          <p:nvPr>
            <p:custDataLst>
              <p:tags r:id="rId28"/>
            </p:custDataLst>
          </p:nvPr>
        </p:nvSpPr>
        <p:spPr>
          <a:xfrm>
            <a:off x="881541" y="3343734"/>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are Quality Policy and Quality Objectives?</a:t>
            </a:r>
            <a:endParaRPr lang="de-DE" sz="1300" dirty="0">
              <a:solidFill>
                <a:srgbClr val="BFBFBF"/>
              </a:solidFill>
            </a:endParaRPr>
          </a:p>
        </p:txBody>
      </p:sp>
      <p:sp>
        <p:nvSpPr>
          <p:cNvPr id="47" name="Diagonal liegende Ecken des Rechtecks abrunden 46"/>
          <p:cNvSpPr/>
          <p:nvPr>
            <p:custDataLst>
              <p:tags r:id="rId29"/>
            </p:custDataLst>
          </p:nvPr>
        </p:nvSpPr>
        <p:spPr>
          <a:xfrm>
            <a:off x="466308" y="3343734"/>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6.</a:t>
            </a:r>
            <a:endParaRPr lang="de-DE" sz="1300" b="1" dirty="0">
              <a:solidFill>
                <a:schemeClr val="bg1"/>
              </a:solidFill>
            </a:endParaRPr>
          </a:p>
        </p:txBody>
      </p:sp>
      <p:sp>
        <p:nvSpPr>
          <p:cNvPr id="48" name="Rechteck 47"/>
          <p:cNvSpPr/>
          <p:nvPr>
            <p:custDataLst>
              <p:tags r:id="rId30"/>
            </p:custDataLst>
          </p:nvPr>
        </p:nvSpPr>
        <p:spPr>
          <a:xfrm>
            <a:off x="8172500" y="3343734"/>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45</a:t>
            </a:r>
            <a:endParaRPr lang="de-DE" sz="1300" dirty="0">
              <a:solidFill>
                <a:srgbClr val="BFBFBF"/>
              </a:solidFill>
            </a:endParaRPr>
          </a:p>
        </p:txBody>
      </p:sp>
      <p:sp>
        <p:nvSpPr>
          <p:cNvPr id="49" name="Rechteck 48"/>
          <p:cNvSpPr/>
          <p:nvPr>
            <p:custDataLst>
              <p:tags r:id="rId31"/>
            </p:custDataLst>
          </p:nvPr>
        </p:nvSpPr>
        <p:spPr>
          <a:xfrm>
            <a:off x="881541" y="3746092"/>
            <a:ext cx="7290960"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rgbClr val="BFBFBF"/>
                </a:solidFill>
              </a:rPr>
              <a:t>What is ISO 9001 and the certification process</a:t>
            </a:r>
            <a:endParaRPr lang="de-DE" sz="1300" dirty="0">
              <a:solidFill>
                <a:srgbClr val="BFBFBF"/>
              </a:solidFill>
            </a:endParaRPr>
          </a:p>
        </p:txBody>
      </p:sp>
      <p:sp>
        <p:nvSpPr>
          <p:cNvPr id="51" name="Diagonal liegende Ecken des Rechtecks abrunden 50"/>
          <p:cNvSpPr/>
          <p:nvPr>
            <p:custDataLst>
              <p:tags r:id="rId32"/>
            </p:custDataLst>
          </p:nvPr>
        </p:nvSpPr>
        <p:spPr>
          <a:xfrm>
            <a:off x="466308" y="3746092"/>
            <a:ext cx="270000" cy="270000"/>
          </a:xfrm>
          <a:prstGeom prst="round2DiagRect">
            <a:avLst/>
          </a:prstGeom>
          <a:solidFill>
            <a:schemeClr val="bg1">
              <a:lumMod val="85000"/>
            </a:schemeClr>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7.</a:t>
            </a:r>
            <a:endParaRPr lang="de-DE" sz="1300" b="1" dirty="0">
              <a:solidFill>
                <a:schemeClr val="bg1"/>
              </a:solidFill>
            </a:endParaRPr>
          </a:p>
        </p:txBody>
      </p:sp>
      <p:sp>
        <p:nvSpPr>
          <p:cNvPr id="52" name="Rechteck 51"/>
          <p:cNvSpPr/>
          <p:nvPr>
            <p:custDataLst>
              <p:tags r:id="rId33"/>
            </p:custDataLst>
          </p:nvPr>
        </p:nvSpPr>
        <p:spPr>
          <a:xfrm>
            <a:off x="8172500" y="3746092"/>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rgbClr val="BFBFBF"/>
                </a:solidFill>
              </a:rPr>
              <a:t>52</a:t>
            </a:r>
            <a:endParaRPr lang="de-DE" sz="1300" dirty="0">
              <a:solidFill>
                <a:srgbClr val="BFBFBF"/>
              </a:solidFill>
            </a:endParaRPr>
          </a:p>
        </p:txBody>
      </p:sp>
      <p:sp>
        <p:nvSpPr>
          <p:cNvPr id="53" name="Rechteck 52"/>
          <p:cNvSpPr/>
          <p:nvPr>
            <p:custDataLst>
              <p:tags r:id="rId34"/>
            </p:custDataLst>
          </p:nvPr>
        </p:nvSpPr>
        <p:spPr>
          <a:xfrm>
            <a:off x="881542" y="4148450"/>
            <a:ext cx="7290958"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468000" bIns="36000" rtlCol="0" anchor="t" anchorCtr="0">
            <a:spAutoFit/>
          </a:bodyPr>
          <a:lstStyle/>
          <a:p>
            <a:r>
              <a:rPr lang="en-US" sz="1300" smtClean="0">
                <a:solidFill>
                  <a:schemeClr val="tx1"/>
                </a:solidFill>
              </a:rPr>
              <a:t>How are internal and external audits conducted?</a:t>
            </a:r>
            <a:endParaRPr lang="de-DE" sz="1300" dirty="0">
              <a:solidFill>
                <a:schemeClr val="tx1"/>
              </a:solidFill>
            </a:endParaRPr>
          </a:p>
        </p:txBody>
      </p:sp>
      <p:sp>
        <p:nvSpPr>
          <p:cNvPr id="55" name="Diagonal liegende Ecken des Rechtecks abrunden 54"/>
          <p:cNvSpPr/>
          <p:nvPr>
            <p:custDataLst>
              <p:tags r:id="rId35"/>
            </p:custDataLst>
          </p:nvPr>
        </p:nvSpPr>
        <p:spPr>
          <a:xfrm>
            <a:off x="466308" y="4148450"/>
            <a:ext cx="270000" cy="270000"/>
          </a:xfrm>
          <a:prstGeom prst="round2DiagRect">
            <a:avLst/>
          </a:prstGeom>
          <a:solidFill>
            <a:schemeClr val="accent1"/>
          </a:solidFill>
          <a:ln w="6350">
            <a:noFill/>
            <a:miter lim="800000"/>
            <a:headEnd/>
            <a:tailEnd/>
          </a:ln>
          <a:effectLst/>
        </p:spPr>
        <p:txBody>
          <a:bodyPr wrap="square" lIns="0" tIns="3600" rIns="0" bIns="3600" anchor="ctr">
            <a:noAutofit/>
          </a:bodyPr>
          <a:lstStyle/>
          <a:p>
            <a:pPr algn="ctr"/>
            <a:r>
              <a:rPr lang="de-DE" sz="1300" b="1" smtClean="0">
                <a:solidFill>
                  <a:schemeClr val="bg1"/>
                </a:solidFill>
              </a:rPr>
              <a:t>8.</a:t>
            </a:r>
            <a:endParaRPr lang="de-DE" sz="1300" b="1" dirty="0">
              <a:solidFill>
                <a:schemeClr val="bg1"/>
              </a:solidFill>
            </a:endParaRPr>
          </a:p>
        </p:txBody>
      </p:sp>
      <p:sp>
        <p:nvSpPr>
          <p:cNvPr id="56" name="Rechteck 55"/>
          <p:cNvSpPr/>
          <p:nvPr>
            <p:custDataLst>
              <p:tags r:id="rId36"/>
            </p:custDataLst>
          </p:nvPr>
        </p:nvSpPr>
        <p:spPr>
          <a:xfrm>
            <a:off x="8172500" y="4148450"/>
            <a:ext cx="576212" cy="2727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36000" rIns="0" bIns="36000" rtlCol="0" anchor="t" anchorCtr="0">
            <a:spAutoFit/>
          </a:bodyPr>
          <a:lstStyle/>
          <a:p>
            <a:pPr algn="r"/>
            <a:r>
              <a:rPr lang="de-DE" sz="1300" smtClean="0">
                <a:solidFill>
                  <a:schemeClr val="tx1"/>
                </a:solidFill>
              </a:rPr>
              <a:t>68</a:t>
            </a:r>
            <a:endParaRPr lang="de-DE" sz="1300" dirty="0">
              <a:solidFill>
                <a:schemeClr val="tx1"/>
              </a:solidFill>
            </a:endParaRPr>
          </a:p>
        </p:txBody>
      </p:sp>
    </p:spTree>
    <p:custDataLst>
      <p:custData r:id="rId1"/>
      <p:tags r:id="rId2"/>
    </p:custDataLst>
    <p:extLst>
      <p:ext uri="{BB962C8B-B14F-4D97-AF65-F5344CB8AC3E}">
        <p14:creationId xmlns:p14="http://schemas.microsoft.com/office/powerpoint/2010/main" val="32378776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custDataLst>
              <p:tags r:id="rId1"/>
            </p:custDataLst>
          </p:nvPr>
        </p:nvSpPr>
        <p:spPr/>
        <p:txBody>
          <a:bodyPr/>
          <a:lstStyle/>
          <a:p>
            <a:r>
              <a:rPr lang="en-US" dirty="0" smtClean="0"/>
              <a:t>Internal (Quality) Audits</a:t>
            </a:r>
            <a:endParaRPr lang="en-US" dirty="0"/>
          </a:p>
        </p:txBody>
      </p:sp>
      <p:sp>
        <p:nvSpPr>
          <p:cNvPr id="2" name="Inhaltsplatzhalter 1"/>
          <p:cNvSpPr>
            <a:spLocks noGrp="1"/>
          </p:cNvSpPr>
          <p:nvPr>
            <p:ph sz="quarter" idx="10"/>
            <p:custDataLst>
              <p:tags r:id="rId2"/>
            </p:custDataLst>
          </p:nvPr>
        </p:nvSpPr>
        <p:spPr/>
        <p:txBody>
          <a:bodyPr/>
          <a:lstStyle/>
          <a:p>
            <a:r>
              <a:rPr lang="en-US" dirty="0" smtClean="0"/>
              <a:t>Internal audits are a mandatory instrument of Quality Management</a:t>
            </a:r>
          </a:p>
          <a:p>
            <a:endParaRPr lang="en-US" dirty="0" smtClean="0"/>
          </a:p>
          <a:p>
            <a:r>
              <a:rPr lang="en-US" dirty="0" smtClean="0"/>
              <a:t>The objectives of internal audits are: </a:t>
            </a:r>
          </a:p>
          <a:p>
            <a:pPr lvl="1"/>
            <a:r>
              <a:rPr lang="en-US" dirty="0" smtClean="0"/>
              <a:t>Evaluation of the degree the QMS is part of daily work</a:t>
            </a:r>
          </a:p>
          <a:p>
            <a:pPr lvl="1"/>
            <a:r>
              <a:rPr lang="en-US" dirty="0" smtClean="0"/>
              <a:t>Find ways how we can improve what we do</a:t>
            </a:r>
          </a:p>
          <a:p>
            <a:pPr lvl="1"/>
            <a:r>
              <a:rPr lang="en-US" dirty="0"/>
              <a:t>The internal audit is also a training for the external audit</a:t>
            </a:r>
          </a:p>
          <a:p>
            <a:pPr lvl="1"/>
            <a:endParaRPr lang="en-US" dirty="0"/>
          </a:p>
        </p:txBody>
      </p:sp>
      <p:sp>
        <p:nvSpPr>
          <p:cNvPr id="3" name="Footer Placeholder 2"/>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5" name="Text Placeholder 4"/>
          <p:cNvSpPr>
            <a:spLocks noGrp="1"/>
          </p:cNvSpPr>
          <p:nvPr>
            <p:ph type="body" sz="quarter" idx="13"/>
            <p:custDataLst>
              <p:tags r:id="rId4"/>
            </p:custDataLst>
          </p:nvPr>
        </p:nvSpPr>
        <p:spPr/>
        <p:txBody>
          <a:bodyPr/>
          <a:lstStyle/>
          <a:p>
            <a:endParaRPr lang="en-US" dirty="0"/>
          </a:p>
        </p:txBody>
      </p:sp>
    </p:spTree>
    <p:extLst>
      <p:ext uri="{BB962C8B-B14F-4D97-AF65-F5344CB8AC3E}">
        <p14:creationId xmlns:p14="http://schemas.microsoft.com/office/powerpoint/2010/main" val="2938302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custDataLst>
              <p:tags r:id="rId1"/>
            </p:custDataLst>
          </p:nvPr>
        </p:nvSpPr>
        <p:spPr/>
        <p:txBody>
          <a:bodyPr/>
          <a:lstStyle/>
          <a:p>
            <a:pPr>
              <a:tabLst>
                <a:tab pos="1258888" algn="l"/>
              </a:tabLst>
            </a:pPr>
            <a:r>
              <a:rPr lang="en-US" dirty="0" smtClean="0"/>
              <a:t>Quality Management System</a:t>
            </a:r>
            <a:endParaRPr lang="en-US" dirty="0"/>
          </a:p>
        </p:txBody>
      </p:sp>
      <p:sp>
        <p:nvSpPr>
          <p:cNvPr id="9" name="Content Placeholder 8"/>
          <p:cNvSpPr>
            <a:spLocks noGrp="1"/>
          </p:cNvSpPr>
          <p:nvPr>
            <p:ph sz="quarter" idx="10"/>
            <p:custDataLst>
              <p:tags r:id="rId2"/>
            </p:custDataLst>
          </p:nvPr>
        </p:nvSpPr>
        <p:spPr/>
        <p:txBody>
          <a:bodyPr/>
          <a:lstStyle/>
          <a:p>
            <a:r>
              <a:rPr lang="en-US" dirty="0"/>
              <a:t>Why is the QMS important for the customer?</a:t>
            </a:r>
          </a:p>
          <a:p>
            <a:endParaRPr lang="en-US" dirty="0"/>
          </a:p>
          <a:p>
            <a:r>
              <a:rPr lang="en-US" dirty="0"/>
              <a:t>Why is the QMS important for </a:t>
            </a:r>
            <a:r>
              <a:rPr lang="en-US" dirty="0" smtClean="0"/>
              <a:t>Software </a:t>
            </a:r>
            <a:r>
              <a:rPr lang="en-US" dirty="0"/>
              <a:t>AG?</a:t>
            </a:r>
          </a:p>
          <a:p>
            <a:endParaRPr lang="en-US" dirty="0"/>
          </a:p>
          <a:p>
            <a:r>
              <a:rPr lang="en-US" dirty="0"/>
              <a:t>Why is all this QM stuff important for me?</a:t>
            </a:r>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10" name="Text Placeholder 9"/>
          <p:cNvSpPr>
            <a:spLocks noGrp="1"/>
          </p:cNvSpPr>
          <p:nvPr>
            <p:ph type="body" sz="quarter" idx="13"/>
            <p:custDataLst>
              <p:tags r:id="rId4"/>
            </p:custDataLst>
          </p:nvPr>
        </p:nvSpPr>
        <p:spPr/>
        <p:txBody>
          <a:bodyPr/>
          <a:lstStyle/>
          <a:p>
            <a:r>
              <a:rPr lang="en-US" dirty="0" smtClean="0"/>
              <a:t>motivation</a:t>
            </a:r>
            <a:endParaRPr lang="en-US" dirty="0"/>
          </a:p>
        </p:txBody>
      </p:sp>
      <p:grpSp>
        <p:nvGrpSpPr>
          <p:cNvPr id="5" name="Group 4"/>
          <p:cNvGrpSpPr>
            <a:grpSpLocks/>
          </p:cNvGrpSpPr>
          <p:nvPr>
            <p:custDataLst>
              <p:tags r:id="rId5"/>
            </p:custDataLst>
          </p:nvPr>
        </p:nvGrpSpPr>
        <p:grpSpPr>
          <a:xfrm>
            <a:off x="7546019" y="309609"/>
            <a:ext cx="1367161" cy="1165143"/>
            <a:chOff x="619564" y="1164223"/>
            <a:chExt cx="1977675" cy="1977675"/>
          </a:xfrm>
        </p:grpSpPr>
        <p:pic>
          <p:nvPicPr>
            <p:cNvPr id="6" name="Grafik 3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64" y="1164223"/>
              <a:ext cx="1977675" cy="1977675"/>
            </a:xfrm>
            <a:prstGeom prst="rect">
              <a:avLst/>
            </a:prstGeom>
          </p:spPr>
        </p:pic>
        <p:sp>
          <p:nvSpPr>
            <p:cNvPr id="7" name="TextBox 6"/>
            <p:cNvSpPr txBox="1"/>
            <p:nvPr/>
          </p:nvSpPr>
          <p:spPr>
            <a:xfrm>
              <a:off x="803916" y="1297315"/>
              <a:ext cx="1428403" cy="879390"/>
            </a:xfrm>
            <a:prstGeom prst="rect">
              <a:avLst/>
            </a:prstGeom>
            <a:noFill/>
          </p:spPr>
          <p:txBody>
            <a:bodyPr vert="horz" wrap="none" lIns="0" tIns="0" rIns="0" bIns="0" rtlCol="0">
              <a:spAutoFit/>
            </a:bodyPr>
            <a:lstStyle/>
            <a:p>
              <a:pPr algn="ctr">
                <a:spcBef>
                  <a:spcPts val="432"/>
                </a:spcBef>
                <a:buClr>
                  <a:schemeClr val="bg1">
                    <a:lumMod val="50000"/>
                  </a:schemeClr>
                </a:buClr>
              </a:pPr>
              <a:r>
                <a:rPr lang="en-US" sz="900" dirty="0" smtClean="0"/>
                <a:t>Why do we need a </a:t>
              </a:r>
            </a:p>
            <a:p>
              <a:pPr algn="ctr">
                <a:spcBef>
                  <a:spcPts val="432"/>
                </a:spcBef>
                <a:buClr>
                  <a:schemeClr val="bg1">
                    <a:lumMod val="50000"/>
                  </a:schemeClr>
                </a:buClr>
              </a:pPr>
              <a:r>
                <a:rPr lang="en-US" sz="900" dirty="0" smtClean="0"/>
                <a:t>ISO 9001</a:t>
              </a:r>
            </a:p>
            <a:p>
              <a:pPr algn="ctr">
                <a:spcBef>
                  <a:spcPts val="432"/>
                </a:spcBef>
                <a:buClr>
                  <a:schemeClr val="bg1">
                    <a:lumMod val="50000"/>
                  </a:schemeClr>
                </a:buClr>
              </a:pPr>
              <a:r>
                <a:rPr lang="en-US" sz="900" dirty="0" smtClean="0"/>
                <a:t>certification? </a:t>
              </a:r>
            </a:p>
          </p:txBody>
        </p:sp>
      </p:grpSp>
    </p:spTree>
    <p:extLst>
      <p:ext uri="{BB962C8B-B14F-4D97-AF65-F5344CB8AC3E}">
        <p14:creationId xmlns:p14="http://schemas.microsoft.com/office/powerpoint/2010/main" val="378528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a:t>Phases of the Internal </a:t>
            </a:r>
            <a:r>
              <a:rPr lang="en-US" dirty="0" smtClean="0"/>
              <a:t>Audit </a:t>
            </a:r>
            <a:endParaRPr lang="en-US"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6" name="Text Placeholder 5"/>
          <p:cNvSpPr>
            <a:spLocks noGrp="1"/>
          </p:cNvSpPr>
          <p:nvPr>
            <p:ph type="body" sz="quarter" idx="13"/>
            <p:custDataLst>
              <p:tags r:id="rId3"/>
            </p:custDataLst>
          </p:nvPr>
        </p:nvSpPr>
        <p:spPr/>
        <p:txBody>
          <a:bodyPr/>
          <a:lstStyle/>
          <a:p>
            <a:r>
              <a:rPr lang="en-US" dirty="0"/>
              <a:t>Auditee Perspective</a:t>
            </a:r>
          </a:p>
        </p:txBody>
      </p:sp>
      <p:graphicFrame>
        <p:nvGraphicFramePr>
          <p:cNvPr id="2" name="Inhaltsplatzhalter 1"/>
          <p:cNvGraphicFramePr>
            <a:graphicFrameLocks noGrp="1"/>
          </p:cNvGraphicFramePr>
          <p:nvPr>
            <p:ph sz="half" idx="4294967295"/>
            <p:custDataLst>
              <p:tags r:id="rId4"/>
            </p:custDataLst>
            <p:extLst>
              <p:ext uri="{D42A27DB-BD31-4B8C-83A1-F6EECF244321}">
                <p14:modId xmlns:p14="http://schemas.microsoft.com/office/powerpoint/2010/main" val="1860702928"/>
              </p:ext>
            </p:extLst>
          </p:nvPr>
        </p:nvGraphicFramePr>
        <p:xfrm>
          <a:off x="774700" y="1068388"/>
          <a:ext cx="8369300" cy="34099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77193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custDataLst>
              <p:tags r:id="rId1"/>
            </p:custDataLst>
          </p:nvPr>
        </p:nvSpPr>
        <p:spPr/>
        <p:txBody>
          <a:bodyPr/>
          <a:lstStyle/>
          <a:p>
            <a:r>
              <a:rPr lang="en-US" dirty="0" smtClean="0"/>
              <a:t>Internal </a:t>
            </a:r>
            <a:r>
              <a:rPr lang="en-US" dirty="0"/>
              <a:t>Auditors</a:t>
            </a:r>
          </a:p>
        </p:txBody>
      </p:sp>
      <p:sp>
        <p:nvSpPr>
          <p:cNvPr id="2" name="Footer Placeholder 1"/>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14" name="Text Placeholder 13"/>
          <p:cNvSpPr>
            <a:spLocks noGrp="1"/>
          </p:cNvSpPr>
          <p:nvPr>
            <p:ph type="body" sz="quarter" idx="13"/>
            <p:custDataLst>
              <p:tags r:id="rId3"/>
            </p:custDataLst>
          </p:nvPr>
        </p:nvSpPr>
        <p:spPr/>
        <p:txBody>
          <a:bodyPr/>
          <a:lstStyle/>
          <a:p>
            <a:r>
              <a:rPr lang="en-US" dirty="0" smtClean="0"/>
              <a:t>Software ag team</a:t>
            </a:r>
            <a:endParaRPr lang="en-US" dirty="0"/>
          </a:p>
        </p:txBody>
      </p:sp>
      <p:grpSp>
        <p:nvGrpSpPr>
          <p:cNvPr id="5" name="Group 4"/>
          <p:cNvGrpSpPr>
            <a:grpSpLocks/>
          </p:cNvGrpSpPr>
          <p:nvPr>
            <p:custDataLst>
              <p:tags r:id="rId4"/>
            </p:custDataLst>
          </p:nvPr>
        </p:nvGrpSpPr>
        <p:grpSpPr>
          <a:xfrm>
            <a:off x="644979" y="1363980"/>
            <a:ext cx="3683181" cy="3398520"/>
            <a:chOff x="4605000" y="1923406"/>
            <a:chExt cx="4184143" cy="1485199"/>
          </a:xfrm>
        </p:grpSpPr>
        <p:sp>
          <p:nvSpPr>
            <p:cNvPr id="6" name="Round Diagonal Corner Rectangle 34"/>
            <p:cNvSpPr/>
            <p:nvPr/>
          </p:nvSpPr>
          <p:spPr>
            <a:xfrm>
              <a:off x="4605000" y="1923406"/>
              <a:ext cx="4184143" cy="1485199"/>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600" dirty="0" smtClean="0"/>
                <a:t>Lead Auditors</a:t>
              </a:r>
              <a:r>
                <a:rPr lang="en-US" sz="1200" dirty="0" smtClean="0"/>
                <a:t>:</a:t>
              </a:r>
            </a:p>
            <a:p>
              <a:pPr marL="623888"/>
              <a:endParaRPr lang="en-US" sz="1200" dirty="0"/>
            </a:p>
          </p:txBody>
        </p:sp>
        <p:sp>
          <p:nvSpPr>
            <p:cNvPr id="7" name="Rectangle 6"/>
            <p:cNvSpPr/>
            <p:nvPr/>
          </p:nvSpPr>
          <p:spPr>
            <a:xfrm>
              <a:off x="4987946" y="2237693"/>
              <a:ext cx="3597252" cy="645612"/>
            </a:xfrm>
            <a:prstGeom prst="rect">
              <a:avLst/>
            </a:prstGeom>
          </p:spPr>
          <p:txBody>
            <a:bodyPr wrap="square">
              <a:spAutoFit/>
            </a:bodyPr>
            <a:lstStyle/>
            <a:p>
              <a:r>
                <a:rPr lang="en-US" sz="1800" dirty="0"/>
                <a:t>Aparajitha Kavanoori, </a:t>
              </a:r>
              <a:endParaRPr lang="en-US" sz="1800" dirty="0" smtClean="0"/>
            </a:p>
            <a:p>
              <a:r>
                <a:rPr lang="en-US" sz="1800" dirty="0" smtClean="0"/>
                <a:t>Ewald </a:t>
              </a:r>
              <a:r>
                <a:rPr lang="en-US" sz="1800" dirty="0"/>
                <a:t>Speicher, </a:t>
              </a:r>
              <a:endParaRPr lang="en-US" sz="1800" dirty="0" smtClean="0"/>
            </a:p>
            <a:p>
              <a:r>
                <a:rPr lang="en-US" sz="1800" dirty="0" smtClean="0"/>
                <a:t>Eva </a:t>
              </a:r>
              <a:r>
                <a:rPr lang="en-US" sz="1800" dirty="0"/>
                <a:t>Holmes, </a:t>
              </a:r>
              <a:endParaRPr lang="en-US" sz="1800" dirty="0" smtClean="0"/>
            </a:p>
            <a:p>
              <a:r>
                <a:rPr lang="en-US" sz="1800" dirty="0" smtClean="0"/>
                <a:t>Jill Henley, </a:t>
              </a:r>
            </a:p>
            <a:p>
              <a:endParaRPr lang="en-US" sz="1800" dirty="0"/>
            </a:p>
          </p:txBody>
        </p:sp>
      </p:grpSp>
      <p:grpSp>
        <p:nvGrpSpPr>
          <p:cNvPr id="3" name="Group 2"/>
          <p:cNvGrpSpPr>
            <a:grpSpLocks/>
          </p:cNvGrpSpPr>
          <p:nvPr>
            <p:custDataLst>
              <p:tags r:id="rId5"/>
            </p:custDataLst>
          </p:nvPr>
        </p:nvGrpSpPr>
        <p:grpSpPr>
          <a:xfrm>
            <a:off x="4557989" y="1363980"/>
            <a:ext cx="3682800" cy="3398520"/>
            <a:chOff x="4557990" y="1363980"/>
            <a:chExt cx="3282990" cy="3398520"/>
          </a:xfrm>
        </p:grpSpPr>
        <p:sp>
          <p:nvSpPr>
            <p:cNvPr id="8" name="Round Diagonal Corner Rectangle 34"/>
            <p:cNvSpPr>
              <a:spLocks/>
            </p:cNvSpPr>
            <p:nvPr>
              <p:custDataLst>
                <p:tags r:id="rId6"/>
              </p:custDataLst>
            </p:nvPr>
          </p:nvSpPr>
          <p:spPr>
            <a:xfrm>
              <a:off x="4557990" y="1363980"/>
              <a:ext cx="3282990" cy="3398520"/>
            </a:xfrm>
            <a:prstGeom prst="round2DiagRect">
              <a:avLst>
                <a:gd name="adj1" fmla="val 10973"/>
                <a:gd name="adj2" fmla="val 0"/>
              </a:avLst>
            </a:prstGeom>
            <a:solidFill>
              <a:schemeClr val="bg1">
                <a:lumMod val="85000"/>
              </a:schemeClr>
            </a:solidFill>
            <a:ln w="38100" cap="flat" cmpd="sng" algn="ctr">
              <a:noFill/>
              <a:miter lim="800000"/>
            </a:ln>
            <a:effectLst/>
            <a:scene3d>
              <a:camera prst="orthographicFront">
                <a:rot lat="0" lon="0" rev="0"/>
              </a:camera>
              <a:lightRig rig="threePt" dir="t"/>
            </a:scene3d>
            <a:sp3d prstMaterial="plastic"/>
          </p:spPr>
          <p:txBody>
            <a:bodyPr rot="0" spcFirstLastPara="0" vertOverflow="overflow" horzOverflow="overflow" vert="horz" wrap="square" lIns="118872" tIns="91440" rIns="91440" bIns="45720" numCol="1" spcCol="0" rtlCol="0" fromWordArt="0" anchor="t" anchorCtr="0" forceAA="0" compatLnSpc="1">
              <a:prstTxWarp prst="textNoShape">
                <a:avLst/>
              </a:prstTxWarp>
              <a:noAutofit/>
            </a:bodyPr>
            <a:lstStyle/>
            <a:p>
              <a:pPr marL="623888"/>
              <a:r>
                <a:rPr lang="en-US" sz="1600" dirty="0" smtClean="0"/>
                <a:t>Co Auditors</a:t>
              </a:r>
              <a:r>
                <a:rPr lang="en-US" sz="1200" dirty="0" smtClean="0"/>
                <a:t>:</a:t>
              </a:r>
            </a:p>
            <a:p>
              <a:pPr marL="623888"/>
              <a:endParaRPr lang="en-US" sz="1200" dirty="0"/>
            </a:p>
          </p:txBody>
        </p:sp>
        <p:sp>
          <p:nvSpPr>
            <p:cNvPr id="9" name="Rectangle 8"/>
            <p:cNvSpPr>
              <a:spLocks/>
            </p:cNvSpPr>
            <p:nvPr>
              <p:custDataLst>
                <p:tags r:id="rId7"/>
              </p:custDataLst>
            </p:nvPr>
          </p:nvSpPr>
          <p:spPr>
            <a:xfrm>
              <a:off x="4866080" y="2067910"/>
              <a:ext cx="2822500" cy="2308324"/>
            </a:xfrm>
            <a:prstGeom prst="rect">
              <a:avLst/>
            </a:prstGeom>
          </p:spPr>
          <p:txBody>
            <a:bodyPr wrap="square">
              <a:spAutoFit/>
            </a:bodyPr>
            <a:lstStyle/>
            <a:p>
              <a:r>
                <a:rPr lang="en-US" sz="1800" dirty="0" smtClean="0"/>
                <a:t>Regina </a:t>
              </a:r>
              <a:r>
                <a:rPr lang="en-US" sz="1800" dirty="0" err="1" smtClean="0"/>
                <a:t>Huegle</a:t>
              </a:r>
              <a:r>
                <a:rPr lang="en-US" sz="1800" dirty="0" smtClean="0"/>
                <a:t>, </a:t>
              </a:r>
            </a:p>
            <a:p>
              <a:r>
                <a:rPr lang="en-US" sz="1800" dirty="0" smtClean="0"/>
                <a:t>Markus </a:t>
              </a:r>
              <a:r>
                <a:rPr lang="en-US" sz="1800" dirty="0" err="1" smtClean="0"/>
                <a:t>Kuepper</a:t>
              </a:r>
              <a:r>
                <a:rPr lang="en-US" sz="1800" dirty="0" smtClean="0"/>
                <a:t>, </a:t>
              </a:r>
            </a:p>
            <a:p>
              <a:r>
                <a:rPr lang="en-US" sz="1800" dirty="0" smtClean="0"/>
                <a:t>Gerard McCann, </a:t>
              </a:r>
            </a:p>
            <a:p>
              <a:r>
                <a:rPr lang="en-US" sz="1800" dirty="0" smtClean="0"/>
                <a:t>Rainer </a:t>
              </a:r>
              <a:r>
                <a:rPr lang="en-US" sz="1800" dirty="0"/>
                <a:t>Mueck, </a:t>
              </a:r>
              <a:endParaRPr lang="en-US" sz="1800" dirty="0" smtClean="0"/>
            </a:p>
            <a:p>
              <a:r>
                <a:rPr lang="en-US" sz="1800" dirty="0" smtClean="0"/>
                <a:t>Johannes </a:t>
              </a:r>
              <a:r>
                <a:rPr lang="en-US" sz="1800" dirty="0"/>
                <a:t>Richard Roemann, </a:t>
              </a:r>
              <a:endParaRPr lang="en-US" sz="1800" dirty="0" smtClean="0"/>
            </a:p>
            <a:p>
              <a:r>
                <a:rPr lang="en-US" sz="1800" dirty="0" smtClean="0"/>
                <a:t>Andreas Sievert, </a:t>
              </a:r>
            </a:p>
            <a:p>
              <a:r>
                <a:rPr lang="en-US" sz="1800" dirty="0" smtClean="0"/>
                <a:t>Jens </a:t>
              </a:r>
              <a:r>
                <a:rPr lang="en-US" sz="1800" dirty="0" err="1" smtClean="0"/>
                <a:t>Tregel</a:t>
              </a:r>
              <a:r>
                <a:rPr lang="en-US" sz="1800" dirty="0" smtClean="0"/>
                <a:t> </a:t>
              </a:r>
              <a:endParaRPr lang="en-US" sz="1800" dirty="0"/>
            </a:p>
          </p:txBody>
        </p:sp>
      </p:grpSp>
    </p:spTree>
    <p:extLst>
      <p:ext uri="{BB962C8B-B14F-4D97-AF65-F5344CB8AC3E}">
        <p14:creationId xmlns:p14="http://schemas.microsoft.com/office/powerpoint/2010/main" val="2819435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smtClean="0"/>
              <a:t>How to behave in an Audit</a:t>
            </a:r>
            <a:endParaRPr lang="en-US" dirty="0"/>
          </a:p>
        </p:txBody>
      </p:sp>
      <p:sp>
        <p:nvSpPr>
          <p:cNvPr id="6" name="Content Placeholder 5"/>
          <p:cNvSpPr>
            <a:spLocks noGrp="1"/>
          </p:cNvSpPr>
          <p:nvPr>
            <p:ph sz="quarter" idx="10"/>
            <p:custDataLst>
              <p:tags r:id="rId2"/>
            </p:custDataLst>
          </p:nvPr>
        </p:nvSpPr>
        <p:spPr>
          <a:xfrm>
            <a:off x="395289" y="1341120"/>
            <a:ext cx="8353424" cy="3283267"/>
          </a:xfrm>
        </p:spPr>
        <p:txBody>
          <a:bodyPr/>
          <a:lstStyle/>
          <a:p>
            <a:r>
              <a:rPr lang="en-US" dirty="0" smtClean="0"/>
              <a:t>Be </a:t>
            </a:r>
            <a:r>
              <a:rPr lang="en-US" dirty="0"/>
              <a:t>honest, cooperative and comprehensible</a:t>
            </a:r>
            <a:r>
              <a:rPr lang="en-US" dirty="0" smtClean="0"/>
              <a:t>. The </a:t>
            </a:r>
            <a:r>
              <a:rPr lang="en-US" dirty="0"/>
              <a:t>auditor needs to understand your daily work and how it aligns to our processes.</a:t>
            </a:r>
          </a:p>
          <a:p>
            <a:r>
              <a:rPr lang="en-US" dirty="0"/>
              <a:t>The auditor will "stick to facts". Do the same. No emotional statements on persons and/or teams.</a:t>
            </a:r>
          </a:p>
          <a:p>
            <a:r>
              <a:rPr lang="en-US" dirty="0"/>
              <a:t>Give your clear and brief answers and "to the point". Don't answer unasked questions.</a:t>
            </a:r>
          </a:p>
          <a:p>
            <a:r>
              <a:rPr lang="en-US" dirty="0"/>
              <a:t>After you finished answering, stop talking and let the auditor time to make notes. Don't talk </a:t>
            </a:r>
            <a:r>
              <a:rPr lang="en-US" dirty="0" smtClean="0"/>
              <a:t>unsolicited.</a:t>
            </a:r>
            <a:endParaRPr lang="en-US" dirty="0"/>
          </a:p>
          <a:p>
            <a:r>
              <a:rPr lang="en-US" dirty="0"/>
              <a:t>When the auditor seems to have found a problem, don't try to </a:t>
            </a:r>
            <a:r>
              <a:rPr lang="en-US" dirty="0" smtClean="0"/>
              <a:t>justify or </a:t>
            </a:r>
            <a:r>
              <a:rPr lang="en-US" dirty="0"/>
              <a:t>convince him. Instead strictly answer follow-up questions.</a:t>
            </a:r>
          </a:p>
          <a:p>
            <a:r>
              <a:rPr lang="en-US" dirty="0"/>
              <a:t>Upon request, unveil any information and/or documents. It will be kept confidential.</a:t>
            </a:r>
            <a:endParaRPr lang="en-US" dirty="0">
              <a:effectLst/>
            </a:endParaRPr>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7" name="Text Placeholder 6"/>
          <p:cNvSpPr>
            <a:spLocks noGrp="1"/>
          </p:cNvSpPr>
          <p:nvPr>
            <p:ph type="body" sz="quarter" idx="13"/>
            <p:custDataLst>
              <p:tags r:id="rId4"/>
            </p:custDataLst>
          </p:nvPr>
        </p:nvSpPr>
        <p:spPr/>
        <p:txBody>
          <a:bodyPr/>
          <a:lstStyle/>
          <a:p>
            <a:r>
              <a:rPr lang="en-US" dirty="0" smtClean="0"/>
              <a:t>It is not </a:t>
            </a:r>
            <a:r>
              <a:rPr lang="en-US" b="1" dirty="0" smtClean="0"/>
              <a:t>you</a:t>
            </a:r>
            <a:r>
              <a:rPr lang="en-US" dirty="0" smtClean="0"/>
              <a:t> who is audited, but the processes you are involved in.</a:t>
            </a:r>
          </a:p>
          <a:p>
            <a:r>
              <a:rPr lang="en-US" dirty="0" smtClean="0"/>
              <a:t>   </a:t>
            </a:r>
            <a:endParaRPr lang="en-US" dirty="0"/>
          </a:p>
        </p:txBody>
      </p:sp>
    </p:spTree>
    <p:extLst>
      <p:ext uri="{BB962C8B-B14F-4D97-AF65-F5344CB8AC3E}">
        <p14:creationId xmlns:p14="http://schemas.microsoft.com/office/powerpoint/2010/main" val="2150665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custDataLst>
              <p:tags r:id="rId1"/>
            </p:custDataLst>
          </p:nvPr>
        </p:nvSpPr>
        <p:spPr/>
        <p:txBody>
          <a:bodyPr/>
          <a:lstStyle/>
          <a:p>
            <a:r>
              <a:rPr lang="en-US" dirty="0"/>
              <a:t>Internal Audit</a:t>
            </a:r>
          </a:p>
        </p:txBody>
      </p:sp>
      <p:sp>
        <p:nvSpPr>
          <p:cNvPr id="3" name="Inhaltsplatzhalter 2"/>
          <p:cNvSpPr>
            <a:spLocks noGrp="1"/>
          </p:cNvSpPr>
          <p:nvPr>
            <p:ph sz="quarter" idx="10"/>
            <p:custDataLst>
              <p:tags r:id="rId2"/>
            </p:custDataLst>
          </p:nvPr>
        </p:nvSpPr>
        <p:spPr/>
        <p:txBody>
          <a:bodyPr/>
          <a:lstStyle/>
          <a:p>
            <a:r>
              <a:rPr lang="en-US" dirty="0" smtClean="0"/>
              <a:t>Auditee presentation (slides)</a:t>
            </a:r>
          </a:p>
          <a:p>
            <a:r>
              <a:rPr lang="en-US" dirty="0" smtClean="0"/>
              <a:t>What is your role?</a:t>
            </a:r>
          </a:p>
          <a:p>
            <a:r>
              <a:rPr lang="en-US" dirty="0" smtClean="0"/>
              <a:t>Describe what you are typically doing...</a:t>
            </a:r>
          </a:p>
          <a:p>
            <a:r>
              <a:rPr lang="en-US" dirty="0" smtClean="0"/>
              <a:t>Where is it described?</a:t>
            </a:r>
          </a:p>
          <a:p>
            <a:r>
              <a:rPr lang="en-US" dirty="0" smtClean="0"/>
              <a:t>What will you do when....</a:t>
            </a:r>
          </a:p>
          <a:p>
            <a:r>
              <a:rPr lang="en-US" dirty="0" smtClean="0"/>
              <a:t>How do you check....</a:t>
            </a:r>
          </a:p>
          <a:p>
            <a:r>
              <a:rPr lang="en-US" dirty="0" smtClean="0"/>
              <a:t>How is the result  of the activity recorded? Show me that</a:t>
            </a:r>
          </a:p>
          <a:p>
            <a:r>
              <a:rPr lang="en-US" dirty="0" smtClean="0"/>
              <a:t>On-site visit</a:t>
            </a:r>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a:p>
        </p:txBody>
      </p:sp>
      <p:sp>
        <p:nvSpPr>
          <p:cNvPr id="7" name="Text Placeholder 6"/>
          <p:cNvSpPr>
            <a:spLocks noGrp="1"/>
          </p:cNvSpPr>
          <p:nvPr>
            <p:ph type="body" sz="quarter" idx="13"/>
            <p:custDataLst>
              <p:tags r:id="rId4"/>
            </p:custDataLst>
          </p:nvPr>
        </p:nvSpPr>
        <p:spPr/>
        <p:txBody>
          <a:bodyPr/>
          <a:lstStyle/>
          <a:p>
            <a:r>
              <a:rPr lang="en-US" dirty="0" smtClean="0"/>
              <a:t>TYPICAL QUESTIONS</a:t>
            </a:r>
            <a:endParaRPr lang="en-US" dirty="0"/>
          </a:p>
        </p:txBody>
      </p:sp>
    </p:spTree>
    <p:extLst>
      <p:ext uri="{BB962C8B-B14F-4D97-AF65-F5344CB8AC3E}">
        <p14:creationId xmlns:p14="http://schemas.microsoft.com/office/powerpoint/2010/main" val="108365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sz="2200" dirty="0" smtClean="0"/>
              <a:t>Dis</a:t>
            </a:r>
            <a:r>
              <a:rPr lang="en-US" sz="2200" dirty="0"/>
              <a:t>cuss</a:t>
            </a:r>
            <a:r>
              <a:rPr lang="en-US" sz="2200" dirty="0" smtClean="0"/>
              <a:t>ion</a:t>
            </a:r>
            <a:endParaRPr lang="en-US" sz="2200"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4" name="Text Placeholder 3"/>
          <p:cNvSpPr>
            <a:spLocks noGrp="1"/>
          </p:cNvSpPr>
          <p:nvPr>
            <p:ph type="body" sz="quarter" idx="13"/>
            <p:custDataLst>
              <p:tags r:id="rId3"/>
            </p:custDataLst>
          </p:nvPr>
        </p:nvSpPr>
        <p:spPr/>
        <p:txBody>
          <a:bodyPr/>
          <a:lstStyle/>
          <a:p>
            <a:endParaRPr lang="en-US"/>
          </a:p>
        </p:txBody>
      </p:sp>
      <p:sp>
        <p:nvSpPr>
          <p:cNvPr id="6" name="Round Diagonal Corner Rectangle 56"/>
          <p:cNvSpPr>
            <a:spLocks/>
          </p:cNvSpPr>
          <p:nvPr>
            <p:custDataLst>
              <p:tags r:id="rId4"/>
            </p:custDataLst>
          </p:nvPr>
        </p:nvSpPr>
        <p:spPr>
          <a:xfrm>
            <a:off x="2818036" y="1371499"/>
            <a:ext cx="5950407" cy="2468587"/>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r>
              <a:rPr lang="en-US" sz="2400" b="1" dirty="0" smtClean="0">
                <a:solidFill>
                  <a:schemeClr val="bg2">
                    <a:lumMod val="75000"/>
                  </a:schemeClr>
                </a:solidFill>
              </a:rPr>
              <a:t>If </a:t>
            </a:r>
            <a:r>
              <a:rPr lang="en-US" sz="2400" b="1" dirty="0">
                <a:solidFill>
                  <a:schemeClr val="bg2">
                    <a:lumMod val="75000"/>
                  </a:schemeClr>
                </a:solidFill>
              </a:rPr>
              <a:t>there are problems in your processes is it better to keep silent about that to avoid additional work by corrective action?</a:t>
            </a:r>
          </a:p>
        </p:txBody>
      </p:sp>
      <p:pic>
        <p:nvPicPr>
          <p:cNvPr id="10" name="Grafik 9"/>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466786" y="1496521"/>
            <a:ext cx="2218542" cy="2218542"/>
          </a:xfrm>
          <a:prstGeom prst="rect">
            <a:avLst/>
          </a:prstGeom>
        </p:spPr>
      </p:pic>
    </p:spTree>
    <p:extLst>
      <p:ext uri="{BB962C8B-B14F-4D97-AF65-F5344CB8AC3E}">
        <p14:creationId xmlns:p14="http://schemas.microsoft.com/office/powerpoint/2010/main" val="277799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55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337192" y="2321130"/>
            <a:ext cx="1978491" cy="1562808"/>
          </a:xfrm>
          <a:prstGeom prst="rect">
            <a:avLst/>
          </a:prstGeom>
        </p:spPr>
      </p:pic>
      <p:sp>
        <p:nvSpPr>
          <p:cNvPr id="6" name="Oval Callout 5"/>
          <p:cNvSpPr>
            <a:spLocks/>
          </p:cNvSpPr>
          <p:nvPr>
            <p:custDataLst>
              <p:tags r:id="rId2"/>
            </p:custDataLst>
          </p:nvPr>
        </p:nvSpPr>
        <p:spPr>
          <a:xfrm>
            <a:off x="5315684" y="1126654"/>
            <a:ext cx="3432780" cy="1774591"/>
          </a:xfrm>
          <a:prstGeom prst="wedgeEllipseCallout">
            <a:avLst>
              <a:gd name="adj1" fmla="val -54711"/>
              <a:gd name="adj2" fmla="val 552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400" b="1" dirty="0" smtClean="0">
                <a:solidFill>
                  <a:schemeClr val="tx1"/>
                </a:solidFill>
              </a:rPr>
              <a:t>PD: Frank </a:t>
            </a:r>
            <a:r>
              <a:rPr lang="en-US" sz="1400" b="1" dirty="0" err="1" smtClean="0">
                <a:solidFill>
                  <a:schemeClr val="tx1"/>
                </a:solidFill>
              </a:rPr>
              <a:t>Strauch</a:t>
            </a:r>
            <a:endParaRPr lang="en-US" sz="1400" b="1" dirty="0" smtClean="0">
              <a:solidFill>
                <a:schemeClr val="tx1"/>
              </a:solidFill>
            </a:endParaRPr>
          </a:p>
          <a:p>
            <a:pPr marL="285750" indent="-285750">
              <a:buFont typeface="Arial" panose="020B0604020202020204" pitchFamily="34" charset="0"/>
              <a:buChar char="•"/>
            </a:pPr>
            <a:r>
              <a:rPr lang="en-US" sz="1400" b="1" dirty="0" smtClean="0">
                <a:solidFill>
                  <a:schemeClr val="tx1"/>
                </a:solidFill>
              </a:rPr>
              <a:t>GS: Jill Henley</a:t>
            </a:r>
          </a:p>
          <a:p>
            <a:pPr marL="285750" indent="-285750">
              <a:buFont typeface="Arial" panose="020B0604020202020204" pitchFamily="34" charset="0"/>
              <a:buChar char="•"/>
            </a:pPr>
            <a:r>
              <a:rPr lang="en-US" sz="1400" b="1" dirty="0" smtClean="0">
                <a:solidFill>
                  <a:schemeClr val="tx1"/>
                </a:solidFill>
              </a:rPr>
              <a:t>GCS: Markus Kuepper</a:t>
            </a:r>
          </a:p>
          <a:p>
            <a:pPr marL="285750" indent="-285750">
              <a:buFont typeface="Arial" panose="020B0604020202020204" pitchFamily="34" charset="0"/>
              <a:buChar char="•"/>
            </a:pPr>
            <a:r>
              <a:rPr lang="en-US" sz="1400" b="1" dirty="0" smtClean="0">
                <a:solidFill>
                  <a:schemeClr val="tx1"/>
                </a:solidFill>
              </a:rPr>
              <a:t>GIS: Kerstin </a:t>
            </a:r>
            <a:r>
              <a:rPr lang="en-US" sz="1400" b="1" dirty="0" err="1" smtClean="0">
                <a:solidFill>
                  <a:schemeClr val="tx1"/>
                </a:solidFill>
              </a:rPr>
              <a:t>Thuermer</a:t>
            </a:r>
            <a:endParaRPr lang="en-US" sz="1400" b="1" dirty="0" smtClean="0">
              <a:solidFill>
                <a:schemeClr val="tx1"/>
              </a:solidFill>
            </a:endParaRPr>
          </a:p>
          <a:p>
            <a:pPr marL="285750" indent="-285750">
              <a:buFont typeface="Arial" panose="020B0604020202020204" pitchFamily="34" charset="0"/>
              <a:buChar char="•"/>
            </a:pPr>
            <a:r>
              <a:rPr lang="en-US" sz="1400" b="1" dirty="0" smtClean="0">
                <a:solidFill>
                  <a:schemeClr val="tx1"/>
                </a:solidFill>
              </a:rPr>
              <a:t>HR: Carmen Ziegler</a:t>
            </a:r>
          </a:p>
          <a:p>
            <a:pPr marL="285750" indent="-285750">
              <a:buFont typeface="Arial" panose="020B0604020202020204" pitchFamily="34" charset="0"/>
              <a:buChar char="•"/>
            </a:pPr>
            <a:r>
              <a:rPr lang="en-US" sz="1400" b="1" dirty="0">
                <a:solidFill>
                  <a:schemeClr val="tx1"/>
                </a:solidFill>
              </a:rPr>
              <a:t>FM: Peter </a:t>
            </a:r>
            <a:r>
              <a:rPr lang="en-US" sz="1400" b="1" dirty="0" err="1">
                <a:solidFill>
                  <a:schemeClr val="tx1"/>
                </a:solidFill>
              </a:rPr>
              <a:t>Cebulla</a:t>
            </a:r>
            <a:endParaRPr lang="en-US" sz="1400" b="1" dirty="0">
              <a:solidFill>
                <a:schemeClr val="tx1"/>
              </a:solidFill>
            </a:endParaRPr>
          </a:p>
          <a:p>
            <a:pPr marL="285750" indent="-285750">
              <a:buFont typeface="Arial" panose="020B0604020202020204" pitchFamily="34" charset="0"/>
              <a:buChar char="•"/>
            </a:pPr>
            <a:r>
              <a:rPr lang="en-US" sz="1400" b="1" dirty="0" smtClean="0">
                <a:solidFill>
                  <a:schemeClr val="tx1"/>
                </a:solidFill>
              </a:rPr>
              <a:t>TA: Claudia </a:t>
            </a:r>
            <a:r>
              <a:rPr lang="en-US" sz="1400" b="1" dirty="0" err="1" smtClean="0">
                <a:solidFill>
                  <a:schemeClr val="tx1"/>
                </a:solidFill>
              </a:rPr>
              <a:t>Reutzel</a:t>
            </a:r>
            <a:endParaRPr lang="en-US" sz="1400" b="1" dirty="0" smtClean="0">
              <a:solidFill>
                <a:schemeClr val="tx1"/>
              </a:solidFill>
            </a:endParaRPr>
          </a:p>
        </p:txBody>
      </p:sp>
      <p:sp>
        <p:nvSpPr>
          <p:cNvPr id="7" name="Oval Callout 6"/>
          <p:cNvSpPr>
            <a:spLocks/>
          </p:cNvSpPr>
          <p:nvPr>
            <p:custDataLst>
              <p:tags r:id="rId3"/>
            </p:custDataLst>
          </p:nvPr>
        </p:nvSpPr>
        <p:spPr>
          <a:xfrm>
            <a:off x="362139" y="1419622"/>
            <a:ext cx="2544023" cy="901508"/>
          </a:xfrm>
          <a:prstGeom prst="wedgeEllipseCallout">
            <a:avLst>
              <a:gd name="adj1" fmla="val 73511"/>
              <a:gd name="adj2" fmla="val 641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lnSpcReduction="10000"/>
          </a:bodyPr>
          <a:lstStyle/>
          <a:p>
            <a:pPr marL="0" lvl="1">
              <a:buNone/>
            </a:pPr>
            <a:r>
              <a:rPr lang="en-US" sz="1400" dirty="0" smtClean="0">
                <a:solidFill>
                  <a:schemeClr val="tx1"/>
                </a:solidFill>
              </a:rPr>
              <a:t>Who is the Quality Manger of your department?</a:t>
            </a:r>
            <a:endParaRPr lang="en-US" sz="1400" b="1" dirty="0" smtClean="0">
              <a:solidFill>
                <a:schemeClr val="tx1"/>
              </a:solidFill>
            </a:endParaRPr>
          </a:p>
        </p:txBody>
      </p:sp>
      <p:sp>
        <p:nvSpPr>
          <p:cNvPr id="8" name="TextBox 7"/>
          <p:cNvSpPr txBox="1">
            <a:spLocks/>
          </p:cNvSpPr>
          <p:nvPr>
            <p:custDataLst>
              <p:tags r:id="rId4"/>
            </p:custDataLst>
          </p:nvPr>
        </p:nvSpPr>
        <p:spPr>
          <a:xfrm>
            <a:off x="3669895" y="3531772"/>
            <a:ext cx="567463"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Auditor</a:t>
            </a:r>
          </a:p>
        </p:txBody>
      </p:sp>
      <p:sp>
        <p:nvSpPr>
          <p:cNvPr id="9" name="TextBox 8"/>
          <p:cNvSpPr txBox="1">
            <a:spLocks/>
          </p:cNvSpPr>
          <p:nvPr>
            <p:custDataLst>
              <p:tags r:id="rId5"/>
            </p:custDataLst>
          </p:nvPr>
        </p:nvSpPr>
        <p:spPr>
          <a:xfrm>
            <a:off x="4780230" y="3585174"/>
            <a:ext cx="302519"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You</a:t>
            </a:r>
          </a:p>
        </p:txBody>
      </p:sp>
      <p:sp>
        <p:nvSpPr>
          <p:cNvPr id="13" name="Oval Callout 12"/>
          <p:cNvSpPr>
            <a:spLocks/>
          </p:cNvSpPr>
          <p:nvPr>
            <p:custDataLst>
              <p:tags r:id="rId6"/>
            </p:custDataLst>
          </p:nvPr>
        </p:nvSpPr>
        <p:spPr>
          <a:xfrm>
            <a:off x="362136" y="2470035"/>
            <a:ext cx="2544023" cy="1210891"/>
          </a:xfrm>
          <a:prstGeom prst="wedgeEllipseCallout">
            <a:avLst>
              <a:gd name="adj1" fmla="val 74579"/>
              <a:gd name="adj2" fmla="val 932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Do you know who is Quality Management Responsible in your company?</a:t>
            </a:r>
            <a:endParaRPr lang="en-US" sz="1400" b="1" dirty="0" smtClean="0">
              <a:solidFill>
                <a:schemeClr val="tx1"/>
              </a:solidFill>
            </a:endParaRPr>
          </a:p>
        </p:txBody>
      </p:sp>
      <p:sp>
        <p:nvSpPr>
          <p:cNvPr id="15" name="Oval Callout 14"/>
          <p:cNvSpPr>
            <a:spLocks/>
          </p:cNvSpPr>
          <p:nvPr>
            <p:custDataLst>
              <p:tags r:id="rId7"/>
            </p:custDataLst>
          </p:nvPr>
        </p:nvSpPr>
        <p:spPr>
          <a:xfrm>
            <a:off x="5724128" y="3435846"/>
            <a:ext cx="3240212" cy="1074096"/>
          </a:xfrm>
          <a:prstGeom prst="wedgeEllipseCallout">
            <a:avLst>
              <a:gd name="adj1" fmla="val -65596"/>
              <a:gd name="adj2" fmla="val -7229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Ewald Speicher is the </a:t>
            </a:r>
            <a:r>
              <a:rPr lang="en-US" sz="1400" b="1" dirty="0">
                <a:solidFill>
                  <a:schemeClr val="tx1"/>
                </a:solidFill>
              </a:rPr>
              <a:t>Quality Management Responsible in our company. </a:t>
            </a:r>
          </a:p>
          <a:p>
            <a:pPr algn="ctr"/>
            <a:endParaRPr lang="en-US" sz="1400" b="1" dirty="0" smtClean="0">
              <a:solidFill>
                <a:schemeClr val="tx1"/>
              </a:solidFill>
            </a:endParaRPr>
          </a:p>
        </p:txBody>
      </p:sp>
      <p:sp>
        <p:nvSpPr>
          <p:cNvPr id="5" name="Title 4"/>
          <p:cNvSpPr>
            <a:spLocks noGrp="1"/>
          </p:cNvSpPr>
          <p:nvPr>
            <p:ph type="title"/>
            <p:custDataLst>
              <p:tags r:id="rId8"/>
            </p:custDataLst>
          </p:nvPr>
        </p:nvSpPr>
        <p:spPr/>
        <p:txBody>
          <a:bodyPr/>
          <a:lstStyle/>
          <a:p>
            <a:r>
              <a:rPr lang="en-US" dirty="0"/>
              <a:t>Internal and External audit</a:t>
            </a:r>
          </a:p>
        </p:txBody>
      </p:sp>
      <p:sp>
        <p:nvSpPr>
          <p:cNvPr id="3" name="Footer Placeholder 2"/>
          <p:cNvSpPr>
            <a:spLocks noGrp="1"/>
          </p:cNvSpPr>
          <p:nvPr>
            <p:ph type="ftr" sz="quarter" idx="12"/>
            <p:custDataLst>
              <p:tags r:id="rId9"/>
            </p:custDataLst>
          </p:nvPr>
        </p:nvSpPr>
        <p:spPr/>
        <p:txBody>
          <a:bodyPr/>
          <a:lstStyle/>
          <a:p>
            <a:r>
              <a:rPr lang="en-US" smtClean="0"/>
              <a:t>© 2018 Software AG. All rights reserved. For internal use only</a:t>
            </a:r>
            <a:endParaRPr lang="en-US" dirty="0"/>
          </a:p>
        </p:txBody>
      </p:sp>
      <p:sp>
        <p:nvSpPr>
          <p:cNvPr id="10" name="Text Placeholder 9"/>
          <p:cNvSpPr>
            <a:spLocks noGrp="1"/>
          </p:cNvSpPr>
          <p:nvPr>
            <p:ph type="body" sz="quarter" idx="13"/>
            <p:custDataLst>
              <p:tags r:id="rId10"/>
            </p:custDataLst>
          </p:nvPr>
        </p:nvSpPr>
        <p:spPr/>
        <p:txBody>
          <a:bodyPr/>
          <a:lstStyle/>
          <a:p>
            <a:endParaRPr lang="en-US" dirty="0"/>
          </a:p>
        </p:txBody>
      </p:sp>
    </p:spTree>
    <p:extLst>
      <p:ext uri="{BB962C8B-B14F-4D97-AF65-F5344CB8AC3E}">
        <p14:creationId xmlns:p14="http://schemas.microsoft.com/office/powerpoint/2010/main" val="336147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554"/>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337192" y="2321130"/>
            <a:ext cx="1978491" cy="1562808"/>
          </a:xfrm>
          <a:prstGeom prst="rect">
            <a:avLst/>
          </a:prstGeom>
        </p:spPr>
      </p:pic>
      <p:sp>
        <p:nvSpPr>
          <p:cNvPr id="6" name="Oval Callout 5"/>
          <p:cNvSpPr>
            <a:spLocks/>
          </p:cNvSpPr>
          <p:nvPr>
            <p:custDataLst>
              <p:tags r:id="rId2"/>
            </p:custDataLst>
          </p:nvPr>
        </p:nvSpPr>
        <p:spPr>
          <a:xfrm>
            <a:off x="5459029" y="653143"/>
            <a:ext cx="3240212" cy="1063690"/>
          </a:xfrm>
          <a:prstGeom prst="wedgeEllipseCallout">
            <a:avLst>
              <a:gd name="adj1" fmla="val -66451"/>
              <a:gd name="adj2" fmla="val 10228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smtClean="0">
                <a:solidFill>
                  <a:schemeClr val="tx1"/>
                </a:solidFill>
              </a:rPr>
              <a:t>We have a quality policy.</a:t>
            </a:r>
          </a:p>
          <a:p>
            <a:pPr algn="ctr"/>
            <a:r>
              <a:rPr lang="en-US" sz="1400" b="1" dirty="0" smtClean="0">
                <a:solidFill>
                  <a:schemeClr val="tx1"/>
                </a:solidFill>
              </a:rPr>
              <a:t>It has been announced by the CEO.</a:t>
            </a:r>
          </a:p>
        </p:txBody>
      </p:sp>
      <p:sp>
        <p:nvSpPr>
          <p:cNvPr id="7" name="Oval Callout 6"/>
          <p:cNvSpPr>
            <a:spLocks/>
          </p:cNvSpPr>
          <p:nvPr>
            <p:custDataLst>
              <p:tags r:id="rId3"/>
            </p:custDataLst>
          </p:nvPr>
        </p:nvSpPr>
        <p:spPr>
          <a:xfrm>
            <a:off x="362139" y="1303699"/>
            <a:ext cx="2544023" cy="1017431"/>
          </a:xfrm>
          <a:prstGeom prst="wedgeEllipseCallout">
            <a:avLst>
              <a:gd name="adj1" fmla="val 73511"/>
              <a:gd name="adj2" fmla="val 641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92500"/>
          </a:bodyPr>
          <a:lstStyle/>
          <a:p>
            <a:pPr marL="0" lvl="1">
              <a:buNone/>
            </a:pPr>
            <a:r>
              <a:rPr lang="en-US" sz="1400" dirty="0" smtClean="0">
                <a:solidFill>
                  <a:schemeClr val="tx1"/>
                </a:solidFill>
              </a:rPr>
              <a:t>Does your organization /department has a quality policy?</a:t>
            </a:r>
            <a:endParaRPr lang="en-US" sz="1400" b="1" dirty="0" smtClean="0">
              <a:solidFill>
                <a:schemeClr val="tx1"/>
              </a:solidFill>
            </a:endParaRPr>
          </a:p>
        </p:txBody>
      </p:sp>
      <p:sp>
        <p:nvSpPr>
          <p:cNvPr id="8" name="TextBox 7"/>
          <p:cNvSpPr txBox="1">
            <a:spLocks/>
          </p:cNvSpPr>
          <p:nvPr>
            <p:custDataLst>
              <p:tags r:id="rId4"/>
            </p:custDataLst>
          </p:nvPr>
        </p:nvSpPr>
        <p:spPr>
          <a:xfrm>
            <a:off x="3669895" y="3531772"/>
            <a:ext cx="567463"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Auditor</a:t>
            </a:r>
          </a:p>
        </p:txBody>
      </p:sp>
      <p:sp>
        <p:nvSpPr>
          <p:cNvPr id="9" name="TextBox 8"/>
          <p:cNvSpPr txBox="1">
            <a:spLocks/>
          </p:cNvSpPr>
          <p:nvPr>
            <p:custDataLst>
              <p:tags r:id="rId5"/>
            </p:custDataLst>
          </p:nvPr>
        </p:nvSpPr>
        <p:spPr>
          <a:xfrm>
            <a:off x="4780230" y="3585174"/>
            <a:ext cx="302519"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You</a:t>
            </a:r>
          </a:p>
        </p:txBody>
      </p:sp>
      <p:sp>
        <p:nvSpPr>
          <p:cNvPr id="13" name="Oval Callout 12"/>
          <p:cNvSpPr>
            <a:spLocks/>
          </p:cNvSpPr>
          <p:nvPr>
            <p:custDataLst>
              <p:tags r:id="rId6"/>
            </p:custDataLst>
          </p:nvPr>
        </p:nvSpPr>
        <p:spPr>
          <a:xfrm>
            <a:off x="362136" y="2470035"/>
            <a:ext cx="2544023" cy="543753"/>
          </a:xfrm>
          <a:prstGeom prst="wedgeEllipseCallout">
            <a:avLst>
              <a:gd name="adj1" fmla="val 74579"/>
              <a:gd name="adj2" fmla="val 932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Where do you find it?</a:t>
            </a:r>
            <a:endParaRPr lang="en-US" sz="1400" b="1" dirty="0" smtClean="0">
              <a:solidFill>
                <a:schemeClr val="tx1"/>
              </a:solidFill>
            </a:endParaRPr>
          </a:p>
        </p:txBody>
      </p:sp>
      <p:sp>
        <p:nvSpPr>
          <p:cNvPr id="14" name="Oval Callout 13"/>
          <p:cNvSpPr>
            <a:spLocks/>
          </p:cNvSpPr>
          <p:nvPr>
            <p:custDataLst>
              <p:tags r:id="rId7"/>
            </p:custDataLst>
          </p:nvPr>
        </p:nvSpPr>
        <p:spPr>
          <a:xfrm>
            <a:off x="362137" y="3225885"/>
            <a:ext cx="2544023" cy="1198992"/>
          </a:xfrm>
          <a:prstGeom prst="wedgeEllipseCallout">
            <a:avLst>
              <a:gd name="adj1" fmla="val 73144"/>
              <a:gd name="adj2" fmla="val -6663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What does it say?</a:t>
            </a:r>
          </a:p>
          <a:p>
            <a:pPr marL="0" lvl="1">
              <a:buNone/>
            </a:pPr>
            <a:r>
              <a:rPr lang="en-US" sz="1400" dirty="0" smtClean="0">
                <a:solidFill>
                  <a:schemeClr val="tx1"/>
                </a:solidFill>
              </a:rPr>
              <a:t>What are the most important points?</a:t>
            </a:r>
            <a:endParaRPr lang="en-US" sz="1400" b="1" dirty="0" smtClean="0">
              <a:solidFill>
                <a:schemeClr val="tx1"/>
              </a:solidFill>
            </a:endParaRPr>
          </a:p>
        </p:txBody>
      </p:sp>
      <p:sp>
        <p:nvSpPr>
          <p:cNvPr id="15" name="Oval Callout 14"/>
          <p:cNvSpPr>
            <a:spLocks/>
          </p:cNvSpPr>
          <p:nvPr>
            <p:custDataLst>
              <p:tags r:id="rId8"/>
            </p:custDataLst>
          </p:nvPr>
        </p:nvSpPr>
        <p:spPr>
          <a:xfrm>
            <a:off x="5533674" y="1860655"/>
            <a:ext cx="3240212" cy="583386"/>
          </a:xfrm>
          <a:prstGeom prst="wedgeEllipseCallout">
            <a:avLst>
              <a:gd name="adj1" fmla="val -60404"/>
              <a:gd name="adj2" fmla="val 9087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It is published in the intranet.</a:t>
            </a:r>
          </a:p>
          <a:p>
            <a:pPr algn="ctr"/>
            <a:endParaRPr lang="en-US" sz="1400" b="1" dirty="0" smtClean="0">
              <a:solidFill>
                <a:schemeClr val="tx1"/>
              </a:solidFill>
            </a:endParaRPr>
          </a:p>
        </p:txBody>
      </p:sp>
      <p:sp>
        <p:nvSpPr>
          <p:cNvPr id="16" name="Oval Callout 15"/>
          <p:cNvSpPr>
            <a:spLocks/>
          </p:cNvSpPr>
          <p:nvPr>
            <p:custDataLst>
              <p:tags r:id="rId9"/>
            </p:custDataLst>
          </p:nvPr>
        </p:nvSpPr>
        <p:spPr>
          <a:xfrm>
            <a:off x="5459029" y="2547257"/>
            <a:ext cx="3240212" cy="2267339"/>
          </a:xfrm>
          <a:prstGeom prst="wedgeEllipseCallout">
            <a:avLst>
              <a:gd name="adj1" fmla="val -57236"/>
              <a:gd name="adj2" fmla="val -330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marL="285750" indent="-285750">
              <a:buFont typeface="Arial" panose="020B0604020202020204" pitchFamily="34" charset="0"/>
              <a:buChar char="•"/>
            </a:pPr>
            <a:r>
              <a:rPr lang="en-US" sz="1400" b="1" dirty="0" smtClean="0">
                <a:solidFill>
                  <a:schemeClr val="tx1"/>
                </a:solidFill>
              </a:rPr>
              <a:t>Customer Success</a:t>
            </a:r>
          </a:p>
          <a:p>
            <a:pPr marL="285750" indent="-285750">
              <a:buFont typeface="Arial" panose="020B0604020202020204" pitchFamily="34" charset="0"/>
              <a:buChar char="•"/>
            </a:pPr>
            <a:r>
              <a:rPr lang="en-US" sz="1400" b="1" dirty="0" smtClean="0">
                <a:solidFill>
                  <a:schemeClr val="tx1"/>
                </a:solidFill>
              </a:rPr>
              <a:t>World’s </a:t>
            </a:r>
            <a:r>
              <a:rPr lang="en-US" sz="1400" b="1" dirty="0">
                <a:solidFill>
                  <a:schemeClr val="tx1"/>
                </a:solidFill>
              </a:rPr>
              <a:t>first Digital Business Platform</a:t>
            </a:r>
            <a:endParaRPr lang="en-US" sz="1400" b="1" dirty="0" smtClean="0">
              <a:solidFill>
                <a:schemeClr val="tx1"/>
              </a:solidFill>
            </a:endParaRPr>
          </a:p>
          <a:p>
            <a:pPr marL="285750" indent="-285750">
              <a:buFont typeface="Arial" panose="020B0604020202020204" pitchFamily="34" charset="0"/>
              <a:buChar char="•"/>
            </a:pPr>
            <a:r>
              <a:rPr lang="en-US" sz="1400" b="1" dirty="0" smtClean="0">
                <a:solidFill>
                  <a:schemeClr val="tx1"/>
                </a:solidFill>
              </a:rPr>
              <a:t>Customer </a:t>
            </a:r>
            <a:r>
              <a:rPr lang="en-US" sz="1400" b="1" dirty="0">
                <a:solidFill>
                  <a:schemeClr val="tx1"/>
                </a:solidFill>
              </a:rPr>
              <a:t>at the </a:t>
            </a:r>
            <a:r>
              <a:rPr lang="en-US" sz="1400" b="1" dirty="0" smtClean="0">
                <a:solidFill>
                  <a:schemeClr val="tx1"/>
                </a:solidFill>
              </a:rPr>
              <a:t>center</a:t>
            </a:r>
          </a:p>
          <a:p>
            <a:pPr marL="285750" indent="-285750">
              <a:buFont typeface="Arial" panose="020B0604020202020204" pitchFamily="34" charset="0"/>
              <a:buChar char="•"/>
            </a:pPr>
            <a:r>
              <a:rPr lang="en-US" sz="1400" b="1" dirty="0" smtClean="0">
                <a:solidFill>
                  <a:schemeClr val="tx1"/>
                </a:solidFill>
              </a:rPr>
              <a:t>Ensure compliance</a:t>
            </a:r>
          </a:p>
          <a:p>
            <a:pPr marL="285750" indent="-285750">
              <a:buFont typeface="Arial" panose="020B0604020202020204" pitchFamily="34" charset="0"/>
              <a:buChar char="•"/>
            </a:pPr>
            <a:r>
              <a:rPr lang="en-US" sz="1400" b="1" dirty="0" smtClean="0">
                <a:solidFill>
                  <a:schemeClr val="tx1"/>
                </a:solidFill>
              </a:rPr>
              <a:t>Continuously improve</a:t>
            </a:r>
          </a:p>
          <a:p>
            <a:pPr marL="285750" indent="-285750">
              <a:buFont typeface="Arial" panose="020B0604020202020204" pitchFamily="34" charset="0"/>
              <a:buChar char="•"/>
            </a:pPr>
            <a:r>
              <a:rPr lang="en-US" sz="1400" b="1" dirty="0" smtClean="0">
                <a:solidFill>
                  <a:schemeClr val="tx1"/>
                </a:solidFill>
              </a:rPr>
              <a:t>Company </a:t>
            </a:r>
            <a:r>
              <a:rPr lang="en-US" sz="1400" b="1" dirty="0">
                <a:solidFill>
                  <a:schemeClr val="tx1"/>
                </a:solidFill>
              </a:rPr>
              <a:t>culture that is dedicated to quality. </a:t>
            </a:r>
            <a:endParaRPr lang="en-US" sz="1400" b="1" dirty="0" smtClean="0">
              <a:solidFill>
                <a:schemeClr val="tx1"/>
              </a:solidFill>
            </a:endParaRPr>
          </a:p>
          <a:p>
            <a:pPr marL="285750" indent="-285750">
              <a:buFont typeface="Arial" panose="020B0604020202020204" pitchFamily="34" charset="0"/>
              <a:buChar char="•"/>
            </a:pPr>
            <a:endParaRPr lang="en-US" sz="1400" b="1" dirty="0" smtClean="0">
              <a:solidFill>
                <a:schemeClr val="tx1"/>
              </a:solidFill>
            </a:endParaRPr>
          </a:p>
        </p:txBody>
      </p:sp>
      <p:sp>
        <p:nvSpPr>
          <p:cNvPr id="5" name="Title 4"/>
          <p:cNvSpPr>
            <a:spLocks noGrp="1"/>
          </p:cNvSpPr>
          <p:nvPr>
            <p:ph type="title"/>
            <p:custDataLst>
              <p:tags r:id="rId10"/>
            </p:custDataLst>
          </p:nvPr>
        </p:nvSpPr>
        <p:spPr/>
        <p:txBody>
          <a:bodyPr/>
          <a:lstStyle/>
          <a:p>
            <a:r>
              <a:rPr lang="en-US" dirty="0"/>
              <a:t>Internal and External audit</a:t>
            </a:r>
          </a:p>
        </p:txBody>
      </p:sp>
      <p:sp>
        <p:nvSpPr>
          <p:cNvPr id="3" name="Footer Placeholder 2"/>
          <p:cNvSpPr>
            <a:spLocks noGrp="1"/>
          </p:cNvSpPr>
          <p:nvPr>
            <p:ph type="ftr" sz="quarter" idx="12"/>
            <p:custDataLst>
              <p:tags r:id="rId11"/>
            </p:custDataLst>
          </p:nvPr>
        </p:nvSpPr>
        <p:spPr/>
        <p:txBody>
          <a:bodyPr/>
          <a:lstStyle/>
          <a:p>
            <a:r>
              <a:rPr lang="en-US" smtClean="0"/>
              <a:t>© 2018 Software AG. All rights reserved. For internal use only</a:t>
            </a:r>
            <a:endParaRPr lang="en-US" dirty="0"/>
          </a:p>
        </p:txBody>
      </p:sp>
      <p:sp>
        <p:nvSpPr>
          <p:cNvPr id="10" name="Text Placeholder 9"/>
          <p:cNvSpPr>
            <a:spLocks noGrp="1"/>
          </p:cNvSpPr>
          <p:nvPr>
            <p:ph type="body" sz="quarter" idx="13"/>
            <p:custDataLst>
              <p:tags r:id="rId12"/>
            </p:custDataLst>
          </p:nvPr>
        </p:nvSpPr>
        <p:spPr/>
        <p:txBody>
          <a:bodyPr/>
          <a:lstStyle/>
          <a:p>
            <a:r>
              <a:rPr lang="en-US" dirty="0" smtClean="0"/>
              <a:t>Questions &amp; Answers</a:t>
            </a:r>
            <a:endParaRPr lang="en-US" dirty="0"/>
          </a:p>
        </p:txBody>
      </p:sp>
    </p:spTree>
    <p:extLst>
      <p:ext uri="{BB962C8B-B14F-4D97-AF65-F5344CB8AC3E}">
        <p14:creationId xmlns:p14="http://schemas.microsoft.com/office/powerpoint/2010/main" val="380810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Internal and External audit</a:t>
            </a:r>
            <a:endParaRPr lang="en-US" sz="2000"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10" name="Text Placeholder 9"/>
          <p:cNvSpPr>
            <a:spLocks noGrp="1"/>
          </p:cNvSpPr>
          <p:nvPr>
            <p:ph type="body" sz="quarter" idx="13"/>
            <p:custDataLst>
              <p:tags r:id="rId3"/>
            </p:custDataLst>
          </p:nvPr>
        </p:nvSpPr>
        <p:spPr/>
        <p:txBody>
          <a:bodyPr/>
          <a:lstStyle/>
          <a:p>
            <a:r>
              <a:rPr lang="en-US" dirty="0"/>
              <a:t>Global Support</a:t>
            </a:r>
          </a:p>
        </p:txBody>
      </p:sp>
      <p:pic>
        <p:nvPicPr>
          <p:cNvPr id="4" name="Grafik 155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052512" y="2321131"/>
            <a:ext cx="1978491" cy="1562808"/>
          </a:xfrm>
          <a:prstGeom prst="rect">
            <a:avLst/>
          </a:prstGeom>
        </p:spPr>
      </p:pic>
      <p:sp>
        <p:nvSpPr>
          <p:cNvPr id="6" name="Oval Callout 5"/>
          <p:cNvSpPr>
            <a:spLocks/>
          </p:cNvSpPr>
          <p:nvPr>
            <p:custDataLst>
              <p:tags r:id="rId5"/>
            </p:custDataLst>
          </p:nvPr>
        </p:nvSpPr>
        <p:spPr>
          <a:xfrm>
            <a:off x="5459029" y="405636"/>
            <a:ext cx="3240212" cy="1063690"/>
          </a:xfrm>
          <a:prstGeom prst="wedgeEllipseCallout">
            <a:avLst>
              <a:gd name="adj1" fmla="val -66451"/>
              <a:gd name="adj2" fmla="val 10228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We have a quality policy.</a:t>
            </a:r>
          </a:p>
          <a:p>
            <a:pPr algn="ctr"/>
            <a:r>
              <a:rPr lang="en-US" sz="1400" b="1" dirty="0" smtClean="0">
                <a:solidFill>
                  <a:schemeClr val="tx1"/>
                </a:solidFill>
              </a:rPr>
              <a:t>It has been announced by Paul Smith.</a:t>
            </a:r>
          </a:p>
          <a:p>
            <a:pPr algn="ctr"/>
            <a:endParaRPr lang="en-US" sz="1400" b="1" dirty="0" smtClean="0">
              <a:solidFill>
                <a:schemeClr val="tx1"/>
              </a:solidFill>
            </a:endParaRPr>
          </a:p>
        </p:txBody>
      </p:sp>
      <p:sp>
        <p:nvSpPr>
          <p:cNvPr id="7" name="Oval Callout 6"/>
          <p:cNvSpPr>
            <a:spLocks/>
          </p:cNvSpPr>
          <p:nvPr>
            <p:custDataLst>
              <p:tags r:id="rId6"/>
            </p:custDataLst>
          </p:nvPr>
        </p:nvSpPr>
        <p:spPr>
          <a:xfrm>
            <a:off x="362139" y="1303699"/>
            <a:ext cx="2544023" cy="1017431"/>
          </a:xfrm>
          <a:prstGeom prst="wedgeEllipseCallout">
            <a:avLst>
              <a:gd name="adj1" fmla="val 73511"/>
              <a:gd name="adj2" fmla="val 641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Does your department has a quality policy?</a:t>
            </a:r>
            <a:endParaRPr lang="en-US" sz="1400" b="1" dirty="0" smtClean="0">
              <a:solidFill>
                <a:schemeClr val="tx1"/>
              </a:solidFill>
            </a:endParaRPr>
          </a:p>
        </p:txBody>
      </p:sp>
      <p:sp>
        <p:nvSpPr>
          <p:cNvPr id="8" name="TextBox 7"/>
          <p:cNvSpPr txBox="1">
            <a:spLocks/>
          </p:cNvSpPr>
          <p:nvPr>
            <p:custDataLst>
              <p:tags r:id="rId7"/>
            </p:custDataLst>
          </p:nvPr>
        </p:nvSpPr>
        <p:spPr>
          <a:xfrm>
            <a:off x="3669895" y="3531772"/>
            <a:ext cx="567463"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Auditor</a:t>
            </a:r>
          </a:p>
        </p:txBody>
      </p:sp>
      <p:sp>
        <p:nvSpPr>
          <p:cNvPr id="9" name="TextBox 8"/>
          <p:cNvSpPr txBox="1">
            <a:spLocks/>
          </p:cNvSpPr>
          <p:nvPr>
            <p:custDataLst>
              <p:tags r:id="rId8"/>
            </p:custDataLst>
          </p:nvPr>
        </p:nvSpPr>
        <p:spPr>
          <a:xfrm>
            <a:off x="4584294" y="3585174"/>
            <a:ext cx="302519"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You</a:t>
            </a:r>
          </a:p>
        </p:txBody>
      </p:sp>
      <p:sp>
        <p:nvSpPr>
          <p:cNvPr id="13" name="Oval Callout 12"/>
          <p:cNvSpPr>
            <a:spLocks/>
          </p:cNvSpPr>
          <p:nvPr>
            <p:custDataLst>
              <p:tags r:id="rId9"/>
            </p:custDataLst>
          </p:nvPr>
        </p:nvSpPr>
        <p:spPr>
          <a:xfrm>
            <a:off x="362136" y="2470035"/>
            <a:ext cx="2544023" cy="543753"/>
          </a:xfrm>
          <a:prstGeom prst="wedgeEllipseCallout">
            <a:avLst>
              <a:gd name="adj1" fmla="val 74579"/>
              <a:gd name="adj2" fmla="val 932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Where do you find it?</a:t>
            </a:r>
            <a:endParaRPr lang="en-US" sz="1400" b="1" dirty="0" smtClean="0">
              <a:solidFill>
                <a:schemeClr val="tx1"/>
              </a:solidFill>
            </a:endParaRPr>
          </a:p>
        </p:txBody>
      </p:sp>
      <p:sp>
        <p:nvSpPr>
          <p:cNvPr id="14" name="Oval Callout 13"/>
          <p:cNvSpPr>
            <a:spLocks/>
          </p:cNvSpPr>
          <p:nvPr>
            <p:custDataLst>
              <p:tags r:id="rId10"/>
            </p:custDataLst>
          </p:nvPr>
        </p:nvSpPr>
        <p:spPr>
          <a:xfrm>
            <a:off x="362137" y="3225885"/>
            <a:ext cx="2544023" cy="1198992"/>
          </a:xfrm>
          <a:prstGeom prst="wedgeEllipseCallout">
            <a:avLst>
              <a:gd name="adj1" fmla="val 73144"/>
              <a:gd name="adj2" fmla="val -6663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What does it say?</a:t>
            </a:r>
          </a:p>
          <a:p>
            <a:pPr marL="0" lvl="1">
              <a:buNone/>
            </a:pPr>
            <a:r>
              <a:rPr lang="en-US" sz="1400" dirty="0" smtClean="0">
                <a:solidFill>
                  <a:schemeClr val="tx1"/>
                </a:solidFill>
              </a:rPr>
              <a:t>What are the most important points?</a:t>
            </a:r>
            <a:endParaRPr lang="en-US" sz="1400" b="1" dirty="0" smtClean="0">
              <a:solidFill>
                <a:schemeClr val="tx1"/>
              </a:solidFill>
            </a:endParaRPr>
          </a:p>
        </p:txBody>
      </p:sp>
      <p:sp>
        <p:nvSpPr>
          <p:cNvPr id="15" name="Oval Callout 14"/>
          <p:cNvSpPr>
            <a:spLocks/>
          </p:cNvSpPr>
          <p:nvPr>
            <p:custDataLst>
              <p:tags r:id="rId11"/>
            </p:custDataLst>
          </p:nvPr>
        </p:nvSpPr>
        <p:spPr>
          <a:xfrm>
            <a:off x="5533674" y="1585533"/>
            <a:ext cx="3240212" cy="657621"/>
          </a:xfrm>
          <a:prstGeom prst="wedgeEllipseCallout">
            <a:avLst>
              <a:gd name="adj1" fmla="val -60404"/>
              <a:gd name="adj2" fmla="val 9087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It is published in the intranet on the QM System page.</a:t>
            </a:r>
          </a:p>
          <a:p>
            <a:pPr algn="ctr"/>
            <a:endParaRPr lang="en-US" sz="1400" b="1" dirty="0" smtClean="0">
              <a:solidFill>
                <a:schemeClr val="tx1"/>
              </a:solidFill>
            </a:endParaRPr>
          </a:p>
        </p:txBody>
      </p:sp>
      <p:sp>
        <p:nvSpPr>
          <p:cNvPr id="16" name="Oval Callout 15"/>
          <p:cNvSpPr>
            <a:spLocks/>
          </p:cNvSpPr>
          <p:nvPr>
            <p:custDataLst>
              <p:tags r:id="rId12"/>
            </p:custDataLst>
          </p:nvPr>
        </p:nvSpPr>
        <p:spPr>
          <a:xfrm>
            <a:off x="5205945" y="2321131"/>
            <a:ext cx="3889078" cy="2422319"/>
          </a:xfrm>
          <a:prstGeom prst="wedgeEllipseCallout">
            <a:avLst>
              <a:gd name="adj1" fmla="val -57236"/>
              <a:gd name="adj2" fmla="val -330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marL="179388" indent="-179388">
              <a:buFont typeface="Arial" panose="020B0604020202020204" pitchFamily="34" charset="0"/>
              <a:buChar char="•"/>
            </a:pPr>
            <a:r>
              <a:rPr lang="en-US" sz="1400" dirty="0">
                <a:solidFill>
                  <a:schemeClr val="tx1"/>
                </a:solidFill>
              </a:rPr>
              <a:t>services to be </a:t>
            </a:r>
            <a:r>
              <a:rPr lang="en-US" sz="1400" b="1" dirty="0">
                <a:solidFill>
                  <a:schemeClr val="tx1"/>
                </a:solidFill>
              </a:rPr>
              <a:t>available at all times </a:t>
            </a:r>
            <a:endParaRPr lang="en-US" sz="1400" b="1" dirty="0" smtClean="0">
              <a:solidFill>
                <a:schemeClr val="tx1"/>
              </a:solidFill>
            </a:endParaRPr>
          </a:p>
          <a:p>
            <a:pPr marL="179388" indent="-179388">
              <a:buFont typeface="Arial" panose="020B0604020202020204" pitchFamily="34" charset="0"/>
              <a:buChar char="•"/>
            </a:pPr>
            <a:r>
              <a:rPr lang="en-US" sz="1400" b="1" dirty="0">
                <a:solidFill>
                  <a:schemeClr val="tx1"/>
                </a:solidFill>
              </a:rPr>
              <a:t>empowering </a:t>
            </a:r>
            <a:r>
              <a:rPr lang="en-US" sz="1400" dirty="0">
                <a:solidFill>
                  <a:schemeClr val="tx1"/>
                </a:solidFill>
              </a:rPr>
              <a:t>our employees </a:t>
            </a:r>
          </a:p>
          <a:p>
            <a:pPr marL="179388" indent="-179388">
              <a:buFont typeface="Arial" panose="020B0604020202020204" pitchFamily="34" charset="0"/>
              <a:buChar char="•"/>
            </a:pPr>
            <a:r>
              <a:rPr lang="en-US" sz="1400" dirty="0" smtClean="0">
                <a:solidFill>
                  <a:schemeClr val="tx1"/>
                </a:solidFill>
              </a:rPr>
              <a:t>constantly </a:t>
            </a:r>
            <a:r>
              <a:rPr lang="en-US" sz="1400" dirty="0">
                <a:solidFill>
                  <a:schemeClr val="tx1"/>
                </a:solidFill>
              </a:rPr>
              <a:t>improving our </a:t>
            </a:r>
            <a:r>
              <a:rPr lang="en-US" sz="1400" b="1" dirty="0" smtClean="0">
                <a:solidFill>
                  <a:schemeClr val="tx1"/>
                </a:solidFill>
              </a:rPr>
              <a:t>skills </a:t>
            </a:r>
            <a:endParaRPr lang="en-US" sz="1400" dirty="0">
              <a:solidFill>
                <a:schemeClr val="tx1"/>
              </a:solidFill>
            </a:endParaRPr>
          </a:p>
          <a:p>
            <a:pPr marL="179388" indent="-179388">
              <a:buFont typeface="Arial" panose="020B0604020202020204" pitchFamily="34" charset="0"/>
              <a:buChar char="•"/>
            </a:pPr>
            <a:r>
              <a:rPr lang="en-US" sz="1400" dirty="0" smtClean="0">
                <a:solidFill>
                  <a:schemeClr val="tx1"/>
                </a:solidFill>
              </a:rPr>
              <a:t>continuously </a:t>
            </a:r>
            <a:r>
              <a:rPr lang="en-US" sz="1400" dirty="0">
                <a:solidFill>
                  <a:schemeClr val="tx1"/>
                </a:solidFill>
              </a:rPr>
              <a:t>measuring and monitoring </a:t>
            </a:r>
            <a:r>
              <a:rPr lang="en-US" sz="1400" b="1" dirty="0">
                <a:solidFill>
                  <a:schemeClr val="tx1"/>
                </a:solidFill>
              </a:rPr>
              <a:t>customer satisfaction </a:t>
            </a:r>
            <a:endParaRPr lang="en-US" sz="1400" b="1" dirty="0" smtClean="0">
              <a:solidFill>
                <a:schemeClr val="tx1"/>
              </a:solidFill>
            </a:endParaRPr>
          </a:p>
          <a:p>
            <a:pPr marL="179388" indent="-179388">
              <a:buFont typeface="Arial" panose="020B0604020202020204" pitchFamily="34" charset="0"/>
              <a:buChar char="•"/>
            </a:pPr>
            <a:r>
              <a:rPr lang="en-US" sz="1400" b="1" dirty="0">
                <a:solidFill>
                  <a:schemeClr val="tx1"/>
                </a:solidFill>
              </a:rPr>
              <a:t>business continuity strategy</a:t>
            </a:r>
            <a:endParaRPr lang="en-US" sz="1400" dirty="0">
              <a:solidFill>
                <a:schemeClr val="tx1"/>
              </a:solidFill>
            </a:endParaRPr>
          </a:p>
          <a:p>
            <a:pPr marL="179388" indent="-179388">
              <a:buFont typeface="Arial" panose="020B0604020202020204" pitchFamily="34" charset="0"/>
              <a:buChar char="•"/>
            </a:pPr>
            <a:endParaRPr lang="en-US" sz="1400" b="1" dirty="0" smtClean="0">
              <a:solidFill>
                <a:schemeClr val="tx1"/>
              </a:solidFill>
            </a:endParaRPr>
          </a:p>
        </p:txBody>
      </p:sp>
    </p:spTree>
    <p:extLst>
      <p:ext uri="{BB962C8B-B14F-4D97-AF65-F5344CB8AC3E}">
        <p14:creationId xmlns:p14="http://schemas.microsoft.com/office/powerpoint/2010/main" val="3880247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Internal and External audit</a:t>
            </a:r>
            <a:endParaRPr lang="en-US" sz="2000" dirty="0">
              <a:solidFill>
                <a:schemeClr val="tx1"/>
              </a:solidFill>
            </a:endParaRPr>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5" name="Text Placeholder 4"/>
          <p:cNvSpPr>
            <a:spLocks noGrp="1"/>
          </p:cNvSpPr>
          <p:nvPr>
            <p:ph type="body" sz="quarter" idx="13"/>
            <p:custDataLst>
              <p:tags r:id="rId3"/>
            </p:custDataLst>
          </p:nvPr>
        </p:nvSpPr>
        <p:spPr/>
        <p:txBody>
          <a:bodyPr/>
          <a:lstStyle/>
          <a:p>
            <a:r>
              <a:rPr lang="en-US" dirty="0"/>
              <a:t>Product development</a:t>
            </a:r>
          </a:p>
        </p:txBody>
      </p:sp>
      <p:pic>
        <p:nvPicPr>
          <p:cNvPr id="4" name="Grafik 155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337192" y="2321130"/>
            <a:ext cx="1978491" cy="1562808"/>
          </a:xfrm>
          <a:prstGeom prst="rect">
            <a:avLst/>
          </a:prstGeom>
        </p:spPr>
      </p:pic>
      <p:sp>
        <p:nvSpPr>
          <p:cNvPr id="6" name="Oval Callout 5"/>
          <p:cNvSpPr>
            <a:spLocks/>
          </p:cNvSpPr>
          <p:nvPr>
            <p:custDataLst>
              <p:tags r:id="rId5"/>
            </p:custDataLst>
          </p:nvPr>
        </p:nvSpPr>
        <p:spPr>
          <a:xfrm>
            <a:off x="5459029" y="405636"/>
            <a:ext cx="3240212" cy="898063"/>
          </a:xfrm>
          <a:prstGeom prst="wedgeEllipseCallout">
            <a:avLst>
              <a:gd name="adj1" fmla="val -66451"/>
              <a:gd name="adj2" fmla="val 10228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We have a quality policy.</a:t>
            </a:r>
          </a:p>
          <a:p>
            <a:pPr algn="ctr"/>
            <a:r>
              <a:rPr lang="en-US" sz="1400" b="1" dirty="0" smtClean="0">
                <a:solidFill>
                  <a:schemeClr val="tx1"/>
                </a:solidFill>
              </a:rPr>
              <a:t>It has been announced by Wolfram </a:t>
            </a:r>
            <a:r>
              <a:rPr lang="en-US" sz="1400" b="1" dirty="0" err="1" smtClean="0">
                <a:solidFill>
                  <a:schemeClr val="tx1"/>
                </a:solidFill>
              </a:rPr>
              <a:t>Jost</a:t>
            </a:r>
            <a:r>
              <a:rPr lang="en-US" sz="1400" b="1" dirty="0" smtClean="0">
                <a:solidFill>
                  <a:schemeClr val="tx1"/>
                </a:solidFill>
              </a:rPr>
              <a:t>.</a:t>
            </a:r>
          </a:p>
          <a:p>
            <a:pPr algn="ctr"/>
            <a:endParaRPr lang="en-US" sz="1400" b="1" dirty="0" smtClean="0">
              <a:solidFill>
                <a:schemeClr val="tx1"/>
              </a:solidFill>
            </a:endParaRPr>
          </a:p>
        </p:txBody>
      </p:sp>
      <p:sp>
        <p:nvSpPr>
          <p:cNvPr id="7" name="Oval Callout 6"/>
          <p:cNvSpPr>
            <a:spLocks/>
          </p:cNvSpPr>
          <p:nvPr>
            <p:custDataLst>
              <p:tags r:id="rId6"/>
            </p:custDataLst>
          </p:nvPr>
        </p:nvSpPr>
        <p:spPr>
          <a:xfrm>
            <a:off x="362139" y="1303699"/>
            <a:ext cx="2544023" cy="1017431"/>
          </a:xfrm>
          <a:prstGeom prst="wedgeEllipseCallout">
            <a:avLst>
              <a:gd name="adj1" fmla="val 73511"/>
              <a:gd name="adj2" fmla="val 641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Does your department has a quality policy?</a:t>
            </a:r>
            <a:endParaRPr lang="en-US" sz="1400" b="1" dirty="0" smtClean="0">
              <a:solidFill>
                <a:schemeClr val="tx1"/>
              </a:solidFill>
            </a:endParaRPr>
          </a:p>
        </p:txBody>
      </p:sp>
      <p:sp>
        <p:nvSpPr>
          <p:cNvPr id="8" name="TextBox 7"/>
          <p:cNvSpPr txBox="1">
            <a:spLocks/>
          </p:cNvSpPr>
          <p:nvPr>
            <p:custDataLst>
              <p:tags r:id="rId7"/>
            </p:custDataLst>
          </p:nvPr>
        </p:nvSpPr>
        <p:spPr>
          <a:xfrm>
            <a:off x="3669895" y="3531772"/>
            <a:ext cx="567463"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Auditor</a:t>
            </a:r>
          </a:p>
        </p:txBody>
      </p:sp>
      <p:sp>
        <p:nvSpPr>
          <p:cNvPr id="9" name="TextBox 8"/>
          <p:cNvSpPr txBox="1">
            <a:spLocks/>
          </p:cNvSpPr>
          <p:nvPr>
            <p:custDataLst>
              <p:tags r:id="rId8"/>
            </p:custDataLst>
          </p:nvPr>
        </p:nvSpPr>
        <p:spPr>
          <a:xfrm>
            <a:off x="4780230" y="3585174"/>
            <a:ext cx="302519"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You</a:t>
            </a:r>
          </a:p>
        </p:txBody>
      </p:sp>
      <p:sp>
        <p:nvSpPr>
          <p:cNvPr id="13" name="Oval Callout 12"/>
          <p:cNvSpPr>
            <a:spLocks/>
          </p:cNvSpPr>
          <p:nvPr>
            <p:custDataLst>
              <p:tags r:id="rId9"/>
            </p:custDataLst>
          </p:nvPr>
        </p:nvSpPr>
        <p:spPr>
          <a:xfrm>
            <a:off x="362136" y="2470035"/>
            <a:ext cx="2544023" cy="543753"/>
          </a:xfrm>
          <a:prstGeom prst="wedgeEllipseCallout">
            <a:avLst>
              <a:gd name="adj1" fmla="val 74579"/>
              <a:gd name="adj2" fmla="val 932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Where do you find it?</a:t>
            </a:r>
            <a:endParaRPr lang="en-US" sz="1400" b="1" dirty="0" smtClean="0">
              <a:solidFill>
                <a:schemeClr val="tx1"/>
              </a:solidFill>
            </a:endParaRPr>
          </a:p>
        </p:txBody>
      </p:sp>
      <p:sp>
        <p:nvSpPr>
          <p:cNvPr id="14" name="Oval Callout 13"/>
          <p:cNvSpPr>
            <a:spLocks/>
          </p:cNvSpPr>
          <p:nvPr>
            <p:custDataLst>
              <p:tags r:id="rId10"/>
            </p:custDataLst>
          </p:nvPr>
        </p:nvSpPr>
        <p:spPr>
          <a:xfrm>
            <a:off x="362137" y="3225885"/>
            <a:ext cx="2544023" cy="1198992"/>
          </a:xfrm>
          <a:prstGeom prst="wedgeEllipseCallout">
            <a:avLst>
              <a:gd name="adj1" fmla="val 73144"/>
              <a:gd name="adj2" fmla="val -6663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What does it say?</a:t>
            </a:r>
          </a:p>
          <a:p>
            <a:pPr marL="0" lvl="1">
              <a:buNone/>
            </a:pPr>
            <a:r>
              <a:rPr lang="en-US" sz="1400" dirty="0" smtClean="0">
                <a:solidFill>
                  <a:schemeClr val="tx1"/>
                </a:solidFill>
              </a:rPr>
              <a:t>What are the most important points?</a:t>
            </a:r>
            <a:endParaRPr lang="en-US" sz="1400" b="1" dirty="0" smtClean="0">
              <a:solidFill>
                <a:schemeClr val="tx1"/>
              </a:solidFill>
            </a:endParaRPr>
          </a:p>
        </p:txBody>
      </p:sp>
      <p:sp>
        <p:nvSpPr>
          <p:cNvPr id="15" name="Oval Callout 14"/>
          <p:cNvSpPr>
            <a:spLocks/>
          </p:cNvSpPr>
          <p:nvPr>
            <p:custDataLst>
              <p:tags r:id="rId11"/>
            </p:custDataLst>
          </p:nvPr>
        </p:nvSpPr>
        <p:spPr>
          <a:xfrm>
            <a:off x="5533674" y="1482454"/>
            <a:ext cx="3240212" cy="939455"/>
          </a:xfrm>
          <a:prstGeom prst="wedgeEllipseCallout">
            <a:avLst>
              <a:gd name="adj1" fmla="val -59767"/>
              <a:gd name="adj2" fmla="val 6306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It is published in the intranet on the QM System page and in iWiki.</a:t>
            </a:r>
          </a:p>
          <a:p>
            <a:pPr algn="ctr"/>
            <a:endParaRPr lang="en-US" sz="1400" b="1" dirty="0" smtClean="0">
              <a:solidFill>
                <a:schemeClr val="tx1"/>
              </a:solidFill>
            </a:endParaRPr>
          </a:p>
        </p:txBody>
      </p:sp>
      <p:sp>
        <p:nvSpPr>
          <p:cNvPr id="16" name="Oval Callout 15"/>
          <p:cNvSpPr>
            <a:spLocks/>
          </p:cNvSpPr>
          <p:nvPr>
            <p:custDataLst>
              <p:tags r:id="rId12"/>
            </p:custDataLst>
          </p:nvPr>
        </p:nvSpPr>
        <p:spPr>
          <a:xfrm>
            <a:off x="5459029" y="2633197"/>
            <a:ext cx="3240212" cy="1791680"/>
          </a:xfrm>
          <a:prstGeom prst="wedgeEllipseCallout">
            <a:avLst>
              <a:gd name="adj1" fmla="val -57236"/>
              <a:gd name="adj2" fmla="val -3305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marL="179388" indent="-179388">
              <a:buFont typeface="Arial" panose="020B0604020202020204" pitchFamily="34" charset="0"/>
              <a:buChar char="•"/>
            </a:pPr>
            <a:r>
              <a:rPr lang="en-US" sz="1400" b="1" dirty="0">
                <a:solidFill>
                  <a:schemeClr val="tx1"/>
                </a:solidFill>
              </a:rPr>
              <a:t>customer-centric </a:t>
            </a:r>
            <a:r>
              <a:rPr lang="en-US" sz="1400" b="1" dirty="0" smtClean="0">
                <a:solidFill>
                  <a:schemeClr val="tx1"/>
                </a:solidFill>
              </a:rPr>
              <a:t>development</a:t>
            </a:r>
          </a:p>
          <a:p>
            <a:pPr marL="179388" indent="-179388">
              <a:buFont typeface="Arial" panose="020B0604020202020204" pitchFamily="34" charset="0"/>
              <a:buChar char="•"/>
            </a:pPr>
            <a:r>
              <a:rPr lang="en-US" sz="1400" b="1" dirty="0">
                <a:solidFill>
                  <a:schemeClr val="tx1"/>
                </a:solidFill>
              </a:rPr>
              <a:t>best-of-breed </a:t>
            </a:r>
            <a:r>
              <a:rPr lang="en-US" sz="1400" b="1" dirty="0" smtClean="0">
                <a:solidFill>
                  <a:schemeClr val="tx1"/>
                </a:solidFill>
              </a:rPr>
              <a:t>software</a:t>
            </a:r>
          </a:p>
          <a:p>
            <a:pPr marL="179388" indent="-179388">
              <a:buFont typeface="Arial" panose="020B0604020202020204" pitchFamily="34" charset="0"/>
              <a:buChar char="•"/>
            </a:pPr>
            <a:r>
              <a:rPr lang="en-US" sz="1400" b="1" dirty="0" smtClean="0">
                <a:solidFill>
                  <a:schemeClr val="tx1"/>
                </a:solidFill>
              </a:rPr>
              <a:t>Frequent delivery and continuous improvement</a:t>
            </a:r>
          </a:p>
          <a:p>
            <a:endParaRPr lang="en-US" sz="1400" b="1" dirty="0" smtClean="0">
              <a:solidFill>
                <a:schemeClr val="tx1"/>
              </a:solidFill>
            </a:endParaRPr>
          </a:p>
        </p:txBody>
      </p:sp>
    </p:spTree>
    <p:extLst>
      <p:ext uri="{BB962C8B-B14F-4D97-AF65-F5344CB8AC3E}">
        <p14:creationId xmlns:p14="http://schemas.microsoft.com/office/powerpoint/2010/main" val="406705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dirty="0" smtClean="0"/>
              <a:t>Internal and External audit</a:t>
            </a:r>
            <a:endParaRPr lang="en-US" sz="2000" dirty="0">
              <a:solidFill>
                <a:schemeClr val="tx1"/>
              </a:solidFill>
            </a:endParaRPr>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5" name="Text Placeholder 4"/>
          <p:cNvSpPr>
            <a:spLocks noGrp="1"/>
          </p:cNvSpPr>
          <p:nvPr>
            <p:ph type="body" sz="quarter" idx="13"/>
            <p:custDataLst>
              <p:tags r:id="rId3"/>
            </p:custDataLst>
          </p:nvPr>
        </p:nvSpPr>
        <p:spPr/>
        <p:txBody>
          <a:bodyPr/>
          <a:lstStyle/>
          <a:p>
            <a:r>
              <a:rPr lang="en-US" dirty="0" smtClean="0"/>
              <a:t>Global Consulting services</a:t>
            </a:r>
            <a:endParaRPr lang="en-US" dirty="0"/>
          </a:p>
        </p:txBody>
      </p:sp>
      <p:pic>
        <p:nvPicPr>
          <p:cNvPr id="4" name="Grafik 1554"/>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280042" y="2321130"/>
            <a:ext cx="1978491" cy="1562808"/>
          </a:xfrm>
          <a:prstGeom prst="rect">
            <a:avLst/>
          </a:prstGeom>
        </p:spPr>
      </p:pic>
      <p:sp>
        <p:nvSpPr>
          <p:cNvPr id="6" name="Oval Callout 5"/>
          <p:cNvSpPr>
            <a:spLocks/>
          </p:cNvSpPr>
          <p:nvPr>
            <p:custDataLst>
              <p:tags r:id="rId5"/>
            </p:custDataLst>
          </p:nvPr>
        </p:nvSpPr>
        <p:spPr>
          <a:xfrm>
            <a:off x="5459029" y="405636"/>
            <a:ext cx="3240212" cy="898063"/>
          </a:xfrm>
          <a:prstGeom prst="wedgeEllipseCallout">
            <a:avLst>
              <a:gd name="adj1" fmla="val -66451"/>
              <a:gd name="adj2" fmla="val 10228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We have a quality policy.</a:t>
            </a:r>
          </a:p>
          <a:p>
            <a:pPr algn="ctr"/>
            <a:r>
              <a:rPr lang="en-US" sz="1400" b="1" dirty="0" smtClean="0">
                <a:solidFill>
                  <a:schemeClr val="tx1"/>
                </a:solidFill>
              </a:rPr>
              <a:t>It has been announced by Arno Theiss</a:t>
            </a:r>
          </a:p>
          <a:p>
            <a:pPr algn="ctr"/>
            <a:endParaRPr lang="en-US" sz="1400" b="1" dirty="0" smtClean="0">
              <a:solidFill>
                <a:schemeClr val="tx1"/>
              </a:solidFill>
            </a:endParaRPr>
          </a:p>
        </p:txBody>
      </p:sp>
      <p:sp>
        <p:nvSpPr>
          <p:cNvPr id="7" name="Oval Callout 6"/>
          <p:cNvSpPr>
            <a:spLocks/>
          </p:cNvSpPr>
          <p:nvPr>
            <p:custDataLst>
              <p:tags r:id="rId6"/>
            </p:custDataLst>
          </p:nvPr>
        </p:nvSpPr>
        <p:spPr>
          <a:xfrm>
            <a:off x="362139" y="1303699"/>
            <a:ext cx="2544023" cy="1017431"/>
          </a:xfrm>
          <a:prstGeom prst="wedgeEllipseCallout">
            <a:avLst>
              <a:gd name="adj1" fmla="val 73511"/>
              <a:gd name="adj2" fmla="val 641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Does your department has a quality policy?</a:t>
            </a:r>
            <a:endParaRPr lang="en-US" sz="1400" b="1" dirty="0" smtClean="0">
              <a:solidFill>
                <a:schemeClr val="tx1"/>
              </a:solidFill>
            </a:endParaRPr>
          </a:p>
        </p:txBody>
      </p:sp>
      <p:sp>
        <p:nvSpPr>
          <p:cNvPr id="8" name="TextBox 7"/>
          <p:cNvSpPr txBox="1">
            <a:spLocks/>
          </p:cNvSpPr>
          <p:nvPr>
            <p:custDataLst>
              <p:tags r:id="rId7"/>
            </p:custDataLst>
          </p:nvPr>
        </p:nvSpPr>
        <p:spPr>
          <a:xfrm>
            <a:off x="3612745" y="3531772"/>
            <a:ext cx="567463"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Auditor</a:t>
            </a:r>
          </a:p>
        </p:txBody>
      </p:sp>
      <p:sp>
        <p:nvSpPr>
          <p:cNvPr id="9" name="TextBox 8"/>
          <p:cNvSpPr txBox="1">
            <a:spLocks/>
          </p:cNvSpPr>
          <p:nvPr>
            <p:custDataLst>
              <p:tags r:id="rId8"/>
            </p:custDataLst>
          </p:nvPr>
        </p:nvSpPr>
        <p:spPr>
          <a:xfrm>
            <a:off x="4723080" y="3585174"/>
            <a:ext cx="302519" cy="215444"/>
          </a:xfrm>
          <a:prstGeom prst="rect">
            <a:avLst/>
          </a:prstGeom>
          <a:noFill/>
        </p:spPr>
        <p:txBody>
          <a:bodyPr vert="horz" wrap="none" lIns="0" tIns="0" rIns="0" bIns="0" rtlCol="0">
            <a:spAutoFit/>
          </a:bodyPr>
          <a:lstStyle/>
          <a:p>
            <a:pPr>
              <a:spcBef>
                <a:spcPts val="432"/>
              </a:spcBef>
              <a:buClr>
                <a:schemeClr val="bg1">
                  <a:lumMod val="50000"/>
                </a:schemeClr>
              </a:buClr>
            </a:pPr>
            <a:r>
              <a:rPr lang="en-US" sz="1400" dirty="0" smtClean="0"/>
              <a:t>You</a:t>
            </a:r>
          </a:p>
        </p:txBody>
      </p:sp>
      <p:sp>
        <p:nvSpPr>
          <p:cNvPr id="13" name="Oval Callout 12"/>
          <p:cNvSpPr>
            <a:spLocks/>
          </p:cNvSpPr>
          <p:nvPr>
            <p:custDataLst>
              <p:tags r:id="rId9"/>
            </p:custDataLst>
          </p:nvPr>
        </p:nvSpPr>
        <p:spPr>
          <a:xfrm>
            <a:off x="362136" y="2470035"/>
            <a:ext cx="2544023" cy="543753"/>
          </a:xfrm>
          <a:prstGeom prst="wedgeEllipseCallout">
            <a:avLst>
              <a:gd name="adj1" fmla="val 74579"/>
              <a:gd name="adj2" fmla="val 932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Where do you find it?</a:t>
            </a:r>
            <a:endParaRPr lang="en-US" sz="1400" b="1" dirty="0" smtClean="0">
              <a:solidFill>
                <a:schemeClr val="tx1"/>
              </a:solidFill>
            </a:endParaRPr>
          </a:p>
        </p:txBody>
      </p:sp>
      <p:sp>
        <p:nvSpPr>
          <p:cNvPr id="14" name="Oval Callout 13"/>
          <p:cNvSpPr>
            <a:spLocks/>
          </p:cNvSpPr>
          <p:nvPr>
            <p:custDataLst>
              <p:tags r:id="rId10"/>
            </p:custDataLst>
          </p:nvPr>
        </p:nvSpPr>
        <p:spPr>
          <a:xfrm>
            <a:off x="362137" y="3225885"/>
            <a:ext cx="2544023" cy="1198992"/>
          </a:xfrm>
          <a:prstGeom prst="wedgeEllipseCallout">
            <a:avLst>
              <a:gd name="adj1" fmla="val 73144"/>
              <a:gd name="adj2" fmla="val -6663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lvl="1">
              <a:buNone/>
            </a:pPr>
            <a:r>
              <a:rPr lang="en-US" sz="1400" dirty="0" smtClean="0">
                <a:solidFill>
                  <a:schemeClr val="tx1"/>
                </a:solidFill>
              </a:rPr>
              <a:t>What does it say?</a:t>
            </a:r>
          </a:p>
          <a:p>
            <a:pPr marL="0" lvl="1">
              <a:buNone/>
            </a:pPr>
            <a:r>
              <a:rPr lang="en-US" sz="1400" dirty="0" smtClean="0">
                <a:solidFill>
                  <a:schemeClr val="tx1"/>
                </a:solidFill>
              </a:rPr>
              <a:t>What are the most important points?</a:t>
            </a:r>
            <a:endParaRPr lang="en-US" sz="1400" b="1" dirty="0" smtClean="0">
              <a:solidFill>
                <a:schemeClr val="tx1"/>
              </a:solidFill>
            </a:endParaRPr>
          </a:p>
        </p:txBody>
      </p:sp>
      <p:sp>
        <p:nvSpPr>
          <p:cNvPr id="15" name="Oval Callout 14"/>
          <p:cNvSpPr>
            <a:spLocks/>
          </p:cNvSpPr>
          <p:nvPr>
            <p:custDataLst>
              <p:tags r:id="rId11"/>
            </p:custDataLst>
          </p:nvPr>
        </p:nvSpPr>
        <p:spPr>
          <a:xfrm>
            <a:off x="5533674" y="1482454"/>
            <a:ext cx="3240212" cy="939455"/>
          </a:xfrm>
          <a:prstGeom prst="wedgeEllipseCallout">
            <a:avLst>
              <a:gd name="adj1" fmla="val -59767"/>
              <a:gd name="adj2" fmla="val 6306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algn="ctr"/>
            <a:r>
              <a:rPr lang="en-US" sz="1400" b="1" dirty="0" smtClean="0">
                <a:solidFill>
                  <a:schemeClr val="tx1"/>
                </a:solidFill>
              </a:rPr>
              <a:t>It is published in the intranet on the QM System page</a:t>
            </a:r>
          </a:p>
          <a:p>
            <a:pPr algn="ctr"/>
            <a:endParaRPr lang="en-US" sz="1400" b="1" dirty="0" smtClean="0">
              <a:solidFill>
                <a:schemeClr val="tx1"/>
              </a:solidFill>
            </a:endParaRPr>
          </a:p>
        </p:txBody>
      </p:sp>
      <p:sp>
        <p:nvSpPr>
          <p:cNvPr id="16" name="Oval Callout 15"/>
          <p:cNvSpPr>
            <a:spLocks/>
          </p:cNvSpPr>
          <p:nvPr>
            <p:custDataLst>
              <p:tags r:id="rId12"/>
            </p:custDataLst>
          </p:nvPr>
        </p:nvSpPr>
        <p:spPr>
          <a:xfrm>
            <a:off x="5459028" y="2470034"/>
            <a:ext cx="3570671" cy="2463915"/>
          </a:xfrm>
          <a:prstGeom prst="wedgeEllipseCallout">
            <a:avLst>
              <a:gd name="adj1" fmla="val -61319"/>
              <a:gd name="adj2" fmla="val -2746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endParaRPr lang="en-US" sz="1400" b="1" dirty="0" smtClean="0">
              <a:solidFill>
                <a:schemeClr val="tx1"/>
              </a:solidFill>
            </a:endParaRPr>
          </a:p>
          <a:p>
            <a:pPr marL="179388" indent="-179388">
              <a:buFont typeface="Arial" panose="020B0604020202020204" pitchFamily="34" charset="0"/>
              <a:buChar char="•"/>
            </a:pPr>
            <a:r>
              <a:rPr lang="en-US" sz="1400" b="1" dirty="0" smtClean="0">
                <a:solidFill>
                  <a:schemeClr val="tx1"/>
                </a:solidFill>
              </a:rPr>
              <a:t>Customer  focus </a:t>
            </a:r>
          </a:p>
          <a:p>
            <a:pPr marL="179388" indent="-179388">
              <a:buFont typeface="Arial" panose="020B0604020202020204" pitchFamily="34" charset="0"/>
              <a:buChar char="•"/>
            </a:pPr>
            <a:r>
              <a:rPr lang="en-US" sz="1400" b="1" dirty="0" smtClean="0">
                <a:solidFill>
                  <a:schemeClr val="tx1"/>
                </a:solidFill>
              </a:rPr>
              <a:t>Commitment to quality and customer value</a:t>
            </a:r>
          </a:p>
          <a:p>
            <a:pPr marL="179388" indent="-179388">
              <a:buFont typeface="Arial" panose="020B0604020202020204" pitchFamily="34" charset="0"/>
              <a:buChar char="•"/>
            </a:pPr>
            <a:r>
              <a:rPr lang="en-US" sz="1400" b="1" dirty="0" smtClean="0">
                <a:solidFill>
                  <a:schemeClr val="tx1"/>
                </a:solidFill>
              </a:rPr>
              <a:t>Empowerment  of our employees</a:t>
            </a:r>
          </a:p>
          <a:p>
            <a:pPr marL="179388" indent="-179388">
              <a:buFont typeface="Arial" panose="020B0604020202020204" pitchFamily="34" charset="0"/>
              <a:buChar char="•"/>
            </a:pPr>
            <a:r>
              <a:rPr lang="en-US" sz="1400" b="1" dirty="0" smtClean="0">
                <a:solidFill>
                  <a:schemeClr val="tx1"/>
                </a:solidFill>
              </a:rPr>
              <a:t>Prime for successful  delivery </a:t>
            </a:r>
          </a:p>
          <a:p>
            <a:pPr marL="179388" indent="-179388">
              <a:buFont typeface="Arial" panose="020B0604020202020204" pitchFamily="34" charset="0"/>
              <a:buChar char="•"/>
            </a:pPr>
            <a:r>
              <a:rPr lang="en-US" sz="1400" b="1" dirty="0" smtClean="0">
                <a:solidFill>
                  <a:schemeClr val="tx1"/>
                </a:solidFill>
              </a:rPr>
              <a:t>Risk management </a:t>
            </a:r>
          </a:p>
          <a:p>
            <a:pPr marL="179388" indent="-179388">
              <a:buFont typeface="Arial" panose="020B0604020202020204" pitchFamily="34" charset="0"/>
              <a:buChar char="•"/>
            </a:pPr>
            <a:r>
              <a:rPr lang="en-US" sz="1400" b="1" dirty="0" smtClean="0">
                <a:solidFill>
                  <a:schemeClr val="tx1"/>
                </a:solidFill>
              </a:rPr>
              <a:t>Continuous improvement </a:t>
            </a:r>
          </a:p>
          <a:p>
            <a:pPr marL="179388" indent="-179388">
              <a:buFont typeface="Arial" panose="020B0604020202020204" pitchFamily="34" charset="0"/>
              <a:buChar char="•"/>
            </a:pPr>
            <a:endParaRPr lang="en-US" sz="1400" b="1" dirty="0" smtClean="0">
              <a:solidFill>
                <a:schemeClr val="tx1"/>
              </a:solidFill>
            </a:endParaRPr>
          </a:p>
        </p:txBody>
      </p:sp>
    </p:spTree>
    <p:extLst>
      <p:ext uri="{BB962C8B-B14F-4D97-AF65-F5344CB8AC3E}">
        <p14:creationId xmlns:p14="http://schemas.microsoft.com/office/powerpoint/2010/main" val="226259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
          <p:cNvSpPr>
            <a:spLocks/>
          </p:cNvSpPr>
          <p:nvPr>
            <p:custDataLst>
              <p:tags r:id="rId1"/>
            </p:custDataLst>
          </p:nvPr>
        </p:nvSpPr>
        <p:spPr bwMode="auto">
          <a:xfrm>
            <a:off x="416904" y="1073433"/>
            <a:ext cx="8297725" cy="1184856"/>
          </a:xfrm>
          <a:prstGeom prst="round2DiagRect">
            <a:avLst>
              <a:gd name="adj1" fmla="val 12087"/>
              <a:gd name="adj2" fmla="val 0"/>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200" dirty="0">
              <a:solidFill>
                <a:schemeClr val="bg1"/>
              </a:solidFill>
            </a:endParaRPr>
          </a:p>
        </p:txBody>
      </p:sp>
      <p:grpSp>
        <p:nvGrpSpPr>
          <p:cNvPr id="8" name="Group 7"/>
          <p:cNvGrpSpPr>
            <a:grpSpLocks noChangeAspect="1"/>
          </p:cNvGrpSpPr>
          <p:nvPr>
            <p:custDataLst>
              <p:tags r:id="rId2"/>
            </p:custDataLst>
          </p:nvPr>
        </p:nvGrpSpPr>
        <p:grpSpPr bwMode="auto">
          <a:xfrm>
            <a:off x="7463236" y="1238877"/>
            <a:ext cx="1374143" cy="1017884"/>
            <a:chOff x="1254" y="2186"/>
            <a:chExt cx="702" cy="520"/>
          </a:xfrm>
        </p:grpSpPr>
        <p:sp>
          <p:nvSpPr>
            <p:cNvPr id="9" name="AutoShape 3"/>
            <p:cNvSpPr>
              <a:spLocks noChangeAspect="1" noChangeArrowheads="1" noTextEdit="1"/>
            </p:cNvSpPr>
            <p:nvPr/>
          </p:nvSpPr>
          <p:spPr bwMode="auto">
            <a:xfrm>
              <a:off x="1254" y="2186"/>
              <a:ext cx="70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p:nvSpPr>
          <p:spPr bwMode="auto">
            <a:xfrm>
              <a:off x="1495" y="2184"/>
              <a:ext cx="220" cy="290"/>
            </a:xfrm>
            <a:custGeom>
              <a:avLst/>
              <a:gdLst>
                <a:gd name="T0" fmla="*/ 15 w 94"/>
                <a:gd name="T1" fmla="*/ 79 h 124"/>
                <a:gd name="T2" fmla="*/ 22 w 94"/>
                <a:gd name="T3" fmla="*/ 99 h 124"/>
                <a:gd name="T4" fmla="*/ 22 w 94"/>
                <a:gd name="T5" fmla="*/ 112 h 124"/>
                <a:gd name="T6" fmla="*/ 47 w 94"/>
                <a:gd name="T7" fmla="*/ 124 h 124"/>
                <a:gd name="T8" fmla="*/ 72 w 94"/>
                <a:gd name="T9" fmla="*/ 112 h 124"/>
                <a:gd name="T10" fmla="*/ 72 w 94"/>
                <a:gd name="T11" fmla="*/ 99 h 124"/>
                <a:gd name="T12" fmla="*/ 79 w 94"/>
                <a:gd name="T13" fmla="*/ 79 h 124"/>
                <a:gd name="T14" fmla="*/ 86 w 94"/>
                <a:gd name="T15" fmla="*/ 77 h 124"/>
                <a:gd name="T16" fmla="*/ 91 w 94"/>
                <a:gd name="T17" fmla="*/ 56 h 124"/>
                <a:gd name="T18" fmla="*/ 85 w 94"/>
                <a:gd name="T19" fmla="*/ 52 h 124"/>
                <a:gd name="T20" fmla="*/ 85 w 94"/>
                <a:gd name="T21" fmla="*/ 32 h 124"/>
                <a:gd name="T22" fmla="*/ 71 w 94"/>
                <a:gd name="T23" fmla="*/ 11 h 124"/>
                <a:gd name="T24" fmla="*/ 47 w 94"/>
                <a:gd name="T25" fmla="*/ 0 h 124"/>
                <a:gd name="T26" fmla="*/ 10 w 94"/>
                <a:gd name="T27" fmla="*/ 31 h 124"/>
                <a:gd name="T28" fmla="*/ 10 w 94"/>
                <a:gd name="T29" fmla="*/ 52 h 124"/>
                <a:gd name="T30" fmla="*/ 4 w 94"/>
                <a:gd name="T31" fmla="*/ 56 h 124"/>
                <a:gd name="T32" fmla="*/ 8 w 94"/>
                <a:gd name="T33" fmla="*/ 77 h 124"/>
                <a:gd name="T34" fmla="*/ 15 w 94"/>
                <a:gd name="T35" fmla="*/ 7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124">
                  <a:moveTo>
                    <a:pt x="15" y="79"/>
                  </a:moveTo>
                  <a:cubicBezTo>
                    <a:pt x="22" y="99"/>
                    <a:pt x="22" y="99"/>
                    <a:pt x="22" y="99"/>
                  </a:cubicBezTo>
                  <a:cubicBezTo>
                    <a:pt x="22" y="112"/>
                    <a:pt x="22" y="112"/>
                    <a:pt x="22" y="112"/>
                  </a:cubicBezTo>
                  <a:cubicBezTo>
                    <a:pt x="47" y="124"/>
                    <a:pt x="47" y="124"/>
                    <a:pt x="47" y="124"/>
                  </a:cubicBezTo>
                  <a:cubicBezTo>
                    <a:pt x="72" y="112"/>
                    <a:pt x="72" y="112"/>
                    <a:pt x="72" y="112"/>
                  </a:cubicBezTo>
                  <a:cubicBezTo>
                    <a:pt x="72" y="99"/>
                    <a:pt x="72" y="99"/>
                    <a:pt x="72" y="99"/>
                  </a:cubicBezTo>
                  <a:cubicBezTo>
                    <a:pt x="79" y="79"/>
                    <a:pt x="79" y="79"/>
                    <a:pt x="79" y="79"/>
                  </a:cubicBezTo>
                  <a:cubicBezTo>
                    <a:pt x="79" y="79"/>
                    <a:pt x="84" y="79"/>
                    <a:pt x="86" y="77"/>
                  </a:cubicBezTo>
                  <a:cubicBezTo>
                    <a:pt x="91" y="73"/>
                    <a:pt x="94" y="62"/>
                    <a:pt x="91" y="56"/>
                  </a:cubicBezTo>
                  <a:cubicBezTo>
                    <a:pt x="89" y="52"/>
                    <a:pt x="85" y="52"/>
                    <a:pt x="85" y="52"/>
                  </a:cubicBezTo>
                  <a:cubicBezTo>
                    <a:pt x="85" y="52"/>
                    <a:pt x="85" y="43"/>
                    <a:pt x="85" y="32"/>
                  </a:cubicBezTo>
                  <a:cubicBezTo>
                    <a:pt x="85" y="20"/>
                    <a:pt x="82" y="11"/>
                    <a:pt x="71" y="11"/>
                  </a:cubicBezTo>
                  <a:cubicBezTo>
                    <a:pt x="67" y="4"/>
                    <a:pt x="58" y="0"/>
                    <a:pt x="47" y="0"/>
                  </a:cubicBezTo>
                  <a:cubicBezTo>
                    <a:pt x="23" y="0"/>
                    <a:pt x="10" y="13"/>
                    <a:pt x="10" y="31"/>
                  </a:cubicBezTo>
                  <a:cubicBezTo>
                    <a:pt x="10" y="42"/>
                    <a:pt x="10" y="52"/>
                    <a:pt x="10" y="52"/>
                  </a:cubicBezTo>
                  <a:cubicBezTo>
                    <a:pt x="10" y="52"/>
                    <a:pt x="6" y="52"/>
                    <a:pt x="4" y="56"/>
                  </a:cubicBezTo>
                  <a:cubicBezTo>
                    <a:pt x="0" y="62"/>
                    <a:pt x="3" y="73"/>
                    <a:pt x="8" y="77"/>
                  </a:cubicBezTo>
                  <a:cubicBezTo>
                    <a:pt x="11" y="79"/>
                    <a:pt x="15" y="79"/>
                    <a:pt x="1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p:nvSpPr>
          <p:spPr bwMode="auto">
            <a:xfrm>
              <a:off x="1357" y="2462"/>
              <a:ext cx="496" cy="246"/>
            </a:xfrm>
            <a:custGeom>
              <a:avLst/>
              <a:gdLst>
                <a:gd name="T0" fmla="*/ 195 w 212"/>
                <a:gd name="T1" fmla="*/ 21 h 105"/>
                <a:gd name="T2" fmla="*/ 137 w 212"/>
                <a:gd name="T3" fmla="*/ 0 h 105"/>
                <a:gd name="T4" fmla="*/ 119 w 212"/>
                <a:gd name="T5" fmla="*/ 77 h 105"/>
                <a:gd name="T6" fmla="*/ 119 w 212"/>
                <a:gd name="T7" fmla="*/ 46 h 105"/>
                <a:gd name="T8" fmla="*/ 109 w 212"/>
                <a:gd name="T9" fmla="*/ 30 h 105"/>
                <a:gd name="T10" fmla="*/ 119 w 212"/>
                <a:gd name="T11" fmla="*/ 21 h 105"/>
                <a:gd name="T12" fmla="*/ 106 w 212"/>
                <a:gd name="T13" fmla="*/ 8 h 105"/>
                <a:gd name="T14" fmla="*/ 94 w 212"/>
                <a:gd name="T15" fmla="*/ 21 h 105"/>
                <a:gd name="T16" fmla="*/ 103 w 212"/>
                <a:gd name="T17" fmla="*/ 30 h 105"/>
                <a:gd name="T18" fmla="*/ 94 w 212"/>
                <a:gd name="T19" fmla="*/ 46 h 105"/>
                <a:gd name="T20" fmla="*/ 94 w 212"/>
                <a:gd name="T21" fmla="*/ 77 h 105"/>
                <a:gd name="T22" fmla="*/ 75 w 212"/>
                <a:gd name="T23" fmla="*/ 0 h 105"/>
                <a:gd name="T24" fmla="*/ 18 w 212"/>
                <a:gd name="T25" fmla="*/ 21 h 105"/>
                <a:gd name="T26" fmla="*/ 0 w 212"/>
                <a:gd name="T27" fmla="*/ 105 h 105"/>
                <a:gd name="T28" fmla="*/ 212 w 212"/>
                <a:gd name="T29" fmla="*/ 105 h 105"/>
                <a:gd name="T30" fmla="*/ 195 w 212"/>
                <a:gd name="T31"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105">
                  <a:moveTo>
                    <a:pt x="195" y="21"/>
                  </a:moveTo>
                  <a:cubicBezTo>
                    <a:pt x="189" y="17"/>
                    <a:pt x="137" y="0"/>
                    <a:pt x="137" y="0"/>
                  </a:cubicBezTo>
                  <a:cubicBezTo>
                    <a:pt x="119" y="77"/>
                    <a:pt x="119" y="77"/>
                    <a:pt x="119" y="77"/>
                  </a:cubicBezTo>
                  <a:cubicBezTo>
                    <a:pt x="119" y="46"/>
                    <a:pt x="119" y="46"/>
                    <a:pt x="119" y="46"/>
                  </a:cubicBezTo>
                  <a:cubicBezTo>
                    <a:pt x="109" y="30"/>
                    <a:pt x="109" y="30"/>
                    <a:pt x="109" y="30"/>
                  </a:cubicBezTo>
                  <a:cubicBezTo>
                    <a:pt x="119" y="21"/>
                    <a:pt x="119" y="21"/>
                    <a:pt x="119" y="21"/>
                  </a:cubicBezTo>
                  <a:cubicBezTo>
                    <a:pt x="106" y="8"/>
                    <a:pt x="106" y="8"/>
                    <a:pt x="106" y="8"/>
                  </a:cubicBezTo>
                  <a:cubicBezTo>
                    <a:pt x="94" y="21"/>
                    <a:pt x="94" y="21"/>
                    <a:pt x="94" y="21"/>
                  </a:cubicBezTo>
                  <a:cubicBezTo>
                    <a:pt x="103" y="30"/>
                    <a:pt x="103" y="30"/>
                    <a:pt x="103" y="30"/>
                  </a:cubicBezTo>
                  <a:cubicBezTo>
                    <a:pt x="94" y="46"/>
                    <a:pt x="94" y="46"/>
                    <a:pt x="94" y="46"/>
                  </a:cubicBezTo>
                  <a:cubicBezTo>
                    <a:pt x="94" y="77"/>
                    <a:pt x="94" y="77"/>
                    <a:pt x="94" y="77"/>
                  </a:cubicBezTo>
                  <a:cubicBezTo>
                    <a:pt x="75" y="0"/>
                    <a:pt x="75" y="0"/>
                    <a:pt x="75" y="0"/>
                  </a:cubicBezTo>
                  <a:cubicBezTo>
                    <a:pt x="75" y="0"/>
                    <a:pt x="23" y="17"/>
                    <a:pt x="18" y="21"/>
                  </a:cubicBezTo>
                  <a:cubicBezTo>
                    <a:pt x="11" y="26"/>
                    <a:pt x="0" y="55"/>
                    <a:pt x="0" y="105"/>
                  </a:cubicBezTo>
                  <a:cubicBezTo>
                    <a:pt x="212" y="105"/>
                    <a:pt x="212" y="105"/>
                    <a:pt x="212" y="105"/>
                  </a:cubicBezTo>
                  <a:cubicBezTo>
                    <a:pt x="212" y="55"/>
                    <a:pt x="202" y="26"/>
                    <a:pt x="19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p:nvSpPr>
          <p:spPr bwMode="auto">
            <a:xfrm>
              <a:off x="1256" y="2212"/>
              <a:ext cx="700" cy="496"/>
            </a:xfrm>
            <a:custGeom>
              <a:avLst/>
              <a:gdLst>
                <a:gd name="T0" fmla="*/ 112 w 299"/>
                <a:gd name="T1" fmla="*/ 96 h 212"/>
                <a:gd name="T2" fmla="*/ 96 w 299"/>
                <a:gd name="T3" fmla="*/ 84 h 212"/>
                <a:gd name="T4" fmla="*/ 187 w 299"/>
                <a:gd name="T5" fmla="*/ 96 h 212"/>
                <a:gd name="T6" fmla="*/ 199 w 299"/>
                <a:gd name="T7" fmla="*/ 87 h 212"/>
                <a:gd name="T8" fmla="*/ 187 w 299"/>
                <a:gd name="T9" fmla="*/ 96 h 212"/>
                <a:gd name="T10" fmla="*/ 68 w 299"/>
                <a:gd name="T11" fmla="*/ 98 h 212"/>
                <a:gd name="T12" fmla="*/ 68 w 299"/>
                <a:gd name="T13" fmla="*/ 109 h 212"/>
                <a:gd name="T14" fmla="*/ 79 w 299"/>
                <a:gd name="T15" fmla="*/ 107 h 212"/>
                <a:gd name="T16" fmla="*/ 81 w 299"/>
                <a:gd name="T17" fmla="*/ 98 h 212"/>
                <a:gd name="T18" fmla="*/ 258 w 299"/>
                <a:gd name="T19" fmla="*/ 72 h 212"/>
                <a:gd name="T20" fmla="*/ 224 w 299"/>
                <a:gd name="T21" fmla="*/ 0 h 212"/>
                <a:gd name="T22" fmla="*/ 199 w 299"/>
                <a:gd name="T23" fmla="*/ 32 h 212"/>
                <a:gd name="T24" fmla="*/ 197 w 299"/>
                <a:gd name="T25" fmla="*/ 74 h 212"/>
                <a:gd name="T26" fmla="*/ 207 w 299"/>
                <a:gd name="T27" fmla="*/ 81 h 212"/>
                <a:gd name="T28" fmla="*/ 227 w 299"/>
                <a:gd name="T29" fmla="*/ 110 h 212"/>
                <a:gd name="T30" fmla="*/ 258 w 299"/>
                <a:gd name="T31" fmla="*/ 72 h 212"/>
                <a:gd name="T32" fmla="*/ 56 w 299"/>
                <a:gd name="T33" fmla="*/ 69 h 212"/>
                <a:gd name="T34" fmla="*/ 75 w 299"/>
                <a:gd name="T35" fmla="*/ 87 h 212"/>
                <a:gd name="T36" fmla="*/ 93 w 299"/>
                <a:gd name="T37" fmla="*/ 69 h 212"/>
                <a:gd name="T38" fmla="*/ 95 w 299"/>
                <a:gd name="T39" fmla="*/ 38 h 212"/>
                <a:gd name="T40" fmla="*/ 99 w 299"/>
                <a:gd name="T41" fmla="*/ 12 h 212"/>
                <a:gd name="T42" fmla="*/ 75 w 299"/>
                <a:gd name="T43" fmla="*/ 0 h 212"/>
                <a:gd name="T44" fmla="*/ 50 w 299"/>
                <a:gd name="T45" fmla="*/ 37 h 212"/>
                <a:gd name="T46" fmla="*/ 49 w 299"/>
                <a:gd name="T47" fmla="*/ 55 h 212"/>
                <a:gd name="T48" fmla="*/ 12 w 299"/>
                <a:gd name="T49" fmla="*/ 98 h 212"/>
                <a:gd name="T50" fmla="*/ 31 w 299"/>
                <a:gd name="T51" fmla="*/ 212 h 212"/>
                <a:gd name="T52" fmla="*/ 53 w 299"/>
                <a:gd name="T53" fmla="*/ 118 h 212"/>
                <a:gd name="T54" fmla="*/ 53 w 299"/>
                <a:gd name="T55" fmla="*/ 84 h 212"/>
                <a:gd name="T56" fmla="*/ 299 w 299"/>
                <a:gd name="T57" fmla="*/ 212 h 212"/>
                <a:gd name="T58" fmla="*/ 249 w 299"/>
                <a:gd name="T59" fmla="*/ 87 h 212"/>
                <a:gd name="T60" fmla="*/ 240 w 299"/>
                <a:gd name="T61" fmla="*/ 112 h 212"/>
                <a:gd name="T62" fmla="*/ 245 w 299"/>
                <a:gd name="T63" fmla="*/ 118 h 212"/>
                <a:gd name="T64" fmla="*/ 245 w 299"/>
                <a:gd name="T65" fmla="*/ 118 h 212"/>
                <a:gd name="T66" fmla="*/ 268 w 299"/>
                <a:gd name="T67" fmla="*/ 201 h 212"/>
                <a:gd name="T68" fmla="*/ 299 w 299"/>
                <a:gd name="T6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212">
                  <a:moveTo>
                    <a:pt x="90" y="103"/>
                  </a:moveTo>
                  <a:cubicBezTo>
                    <a:pt x="96" y="101"/>
                    <a:pt x="103" y="99"/>
                    <a:pt x="112" y="96"/>
                  </a:cubicBezTo>
                  <a:cubicBezTo>
                    <a:pt x="112" y="89"/>
                    <a:pt x="112" y="89"/>
                    <a:pt x="112" y="89"/>
                  </a:cubicBezTo>
                  <a:cubicBezTo>
                    <a:pt x="104" y="86"/>
                    <a:pt x="96" y="84"/>
                    <a:pt x="96" y="84"/>
                  </a:cubicBezTo>
                  <a:lnTo>
                    <a:pt x="90" y="103"/>
                  </a:lnTo>
                  <a:close/>
                  <a:moveTo>
                    <a:pt x="187" y="96"/>
                  </a:moveTo>
                  <a:cubicBezTo>
                    <a:pt x="189" y="96"/>
                    <a:pt x="191" y="97"/>
                    <a:pt x="193" y="98"/>
                  </a:cubicBezTo>
                  <a:cubicBezTo>
                    <a:pt x="199" y="87"/>
                    <a:pt x="199" y="87"/>
                    <a:pt x="199" y="87"/>
                  </a:cubicBezTo>
                  <a:cubicBezTo>
                    <a:pt x="199" y="87"/>
                    <a:pt x="194" y="90"/>
                    <a:pt x="187" y="92"/>
                  </a:cubicBezTo>
                  <a:lnTo>
                    <a:pt x="187" y="96"/>
                  </a:lnTo>
                  <a:close/>
                  <a:moveTo>
                    <a:pt x="75" y="92"/>
                  </a:moveTo>
                  <a:cubicBezTo>
                    <a:pt x="68" y="98"/>
                    <a:pt x="68" y="98"/>
                    <a:pt x="68" y="98"/>
                  </a:cubicBezTo>
                  <a:cubicBezTo>
                    <a:pt x="72" y="104"/>
                    <a:pt x="72" y="104"/>
                    <a:pt x="72" y="104"/>
                  </a:cubicBezTo>
                  <a:cubicBezTo>
                    <a:pt x="68" y="109"/>
                    <a:pt x="68" y="109"/>
                    <a:pt x="68" y="109"/>
                  </a:cubicBezTo>
                  <a:cubicBezTo>
                    <a:pt x="68" y="111"/>
                    <a:pt x="68" y="111"/>
                    <a:pt x="68" y="111"/>
                  </a:cubicBezTo>
                  <a:cubicBezTo>
                    <a:pt x="71" y="110"/>
                    <a:pt x="75" y="108"/>
                    <a:pt x="79" y="107"/>
                  </a:cubicBezTo>
                  <a:cubicBezTo>
                    <a:pt x="77" y="104"/>
                    <a:pt x="77" y="104"/>
                    <a:pt x="77" y="104"/>
                  </a:cubicBezTo>
                  <a:cubicBezTo>
                    <a:pt x="81" y="98"/>
                    <a:pt x="81" y="98"/>
                    <a:pt x="81" y="98"/>
                  </a:cubicBezTo>
                  <a:lnTo>
                    <a:pt x="75" y="92"/>
                  </a:lnTo>
                  <a:close/>
                  <a:moveTo>
                    <a:pt x="258" y="72"/>
                  </a:moveTo>
                  <a:cubicBezTo>
                    <a:pt x="251" y="61"/>
                    <a:pt x="253" y="40"/>
                    <a:pt x="253" y="40"/>
                  </a:cubicBezTo>
                  <a:cubicBezTo>
                    <a:pt x="253" y="23"/>
                    <a:pt x="252" y="0"/>
                    <a:pt x="224" y="0"/>
                  </a:cubicBezTo>
                  <a:cubicBezTo>
                    <a:pt x="210" y="0"/>
                    <a:pt x="203" y="6"/>
                    <a:pt x="199" y="14"/>
                  </a:cubicBezTo>
                  <a:cubicBezTo>
                    <a:pt x="199" y="32"/>
                    <a:pt x="199" y="32"/>
                    <a:pt x="199" y="32"/>
                  </a:cubicBezTo>
                  <a:cubicBezTo>
                    <a:pt x="201" y="34"/>
                    <a:pt x="203" y="36"/>
                    <a:pt x="204" y="38"/>
                  </a:cubicBezTo>
                  <a:cubicBezTo>
                    <a:pt x="210" y="49"/>
                    <a:pt x="205" y="67"/>
                    <a:pt x="197" y="74"/>
                  </a:cubicBezTo>
                  <a:cubicBezTo>
                    <a:pt x="196" y="75"/>
                    <a:pt x="196" y="75"/>
                    <a:pt x="196" y="75"/>
                  </a:cubicBezTo>
                  <a:cubicBezTo>
                    <a:pt x="207" y="81"/>
                    <a:pt x="207" y="81"/>
                    <a:pt x="207" y="81"/>
                  </a:cubicBezTo>
                  <a:cubicBezTo>
                    <a:pt x="220" y="107"/>
                    <a:pt x="220" y="107"/>
                    <a:pt x="220" y="107"/>
                  </a:cubicBezTo>
                  <a:cubicBezTo>
                    <a:pt x="223" y="108"/>
                    <a:pt x="225" y="109"/>
                    <a:pt x="227" y="110"/>
                  </a:cubicBezTo>
                  <a:cubicBezTo>
                    <a:pt x="241" y="81"/>
                    <a:pt x="241" y="81"/>
                    <a:pt x="241" y="81"/>
                  </a:cubicBezTo>
                  <a:lnTo>
                    <a:pt x="258" y="72"/>
                  </a:lnTo>
                  <a:close/>
                  <a:moveTo>
                    <a:pt x="53" y="56"/>
                  </a:moveTo>
                  <a:cubicBezTo>
                    <a:pt x="56" y="69"/>
                    <a:pt x="56" y="69"/>
                    <a:pt x="56" y="69"/>
                  </a:cubicBezTo>
                  <a:cubicBezTo>
                    <a:pt x="56" y="75"/>
                    <a:pt x="56" y="75"/>
                    <a:pt x="56" y="75"/>
                  </a:cubicBezTo>
                  <a:cubicBezTo>
                    <a:pt x="75" y="87"/>
                    <a:pt x="75" y="87"/>
                    <a:pt x="75" y="87"/>
                  </a:cubicBezTo>
                  <a:cubicBezTo>
                    <a:pt x="93" y="75"/>
                    <a:pt x="93" y="75"/>
                    <a:pt x="93" y="75"/>
                  </a:cubicBezTo>
                  <a:cubicBezTo>
                    <a:pt x="93" y="69"/>
                    <a:pt x="93" y="69"/>
                    <a:pt x="93" y="69"/>
                  </a:cubicBezTo>
                  <a:cubicBezTo>
                    <a:pt x="94" y="63"/>
                    <a:pt x="94" y="63"/>
                    <a:pt x="94" y="63"/>
                  </a:cubicBezTo>
                  <a:cubicBezTo>
                    <a:pt x="91" y="55"/>
                    <a:pt x="91" y="45"/>
                    <a:pt x="95" y="38"/>
                  </a:cubicBezTo>
                  <a:cubicBezTo>
                    <a:pt x="96" y="36"/>
                    <a:pt x="98" y="34"/>
                    <a:pt x="99" y="32"/>
                  </a:cubicBezTo>
                  <a:cubicBezTo>
                    <a:pt x="99" y="12"/>
                    <a:pt x="99" y="12"/>
                    <a:pt x="99" y="12"/>
                  </a:cubicBezTo>
                  <a:cubicBezTo>
                    <a:pt x="97" y="9"/>
                    <a:pt x="95" y="7"/>
                    <a:pt x="91" y="7"/>
                  </a:cubicBezTo>
                  <a:cubicBezTo>
                    <a:pt x="88" y="2"/>
                    <a:pt x="82" y="0"/>
                    <a:pt x="75" y="0"/>
                  </a:cubicBezTo>
                  <a:cubicBezTo>
                    <a:pt x="58" y="0"/>
                    <a:pt x="50" y="10"/>
                    <a:pt x="50" y="22"/>
                  </a:cubicBezTo>
                  <a:cubicBezTo>
                    <a:pt x="50" y="30"/>
                    <a:pt x="50" y="37"/>
                    <a:pt x="50" y="37"/>
                  </a:cubicBezTo>
                  <a:cubicBezTo>
                    <a:pt x="50" y="37"/>
                    <a:pt x="48" y="37"/>
                    <a:pt x="46" y="40"/>
                  </a:cubicBezTo>
                  <a:cubicBezTo>
                    <a:pt x="44" y="44"/>
                    <a:pt x="45" y="52"/>
                    <a:pt x="49" y="55"/>
                  </a:cubicBezTo>
                  <a:cubicBezTo>
                    <a:pt x="51" y="57"/>
                    <a:pt x="53" y="56"/>
                    <a:pt x="53" y="56"/>
                  </a:cubicBezTo>
                  <a:close/>
                  <a:moveTo>
                    <a:pt x="12" y="98"/>
                  </a:moveTo>
                  <a:cubicBezTo>
                    <a:pt x="7" y="102"/>
                    <a:pt x="0" y="146"/>
                    <a:pt x="0" y="212"/>
                  </a:cubicBezTo>
                  <a:cubicBezTo>
                    <a:pt x="31" y="212"/>
                    <a:pt x="31" y="212"/>
                    <a:pt x="31" y="212"/>
                  </a:cubicBezTo>
                  <a:cubicBezTo>
                    <a:pt x="31" y="200"/>
                    <a:pt x="31" y="200"/>
                    <a:pt x="31" y="200"/>
                  </a:cubicBezTo>
                  <a:cubicBezTo>
                    <a:pt x="33" y="160"/>
                    <a:pt x="39" y="129"/>
                    <a:pt x="53" y="118"/>
                  </a:cubicBezTo>
                  <a:cubicBezTo>
                    <a:pt x="54" y="117"/>
                    <a:pt x="56" y="116"/>
                    <a:pt x="62" y="113"/>
                  </a:cubicBezTo>
                  <a:cubicBezTo>
                    <a:pt x="53" y="84"/>
                    <a:pt x="53" y="84"/>
                    <a:pt x="53" y="84"/>
                  </a:cubicBezTo>
                  <a:cubicBezTo>
                    <a:pt x="53" y="84"/>
                    <a:pt x="16" y="95"/>
                    <a:pt x="12" y="98"/>
                  </a:cubicBezTo>
                  <a:close/>
                  <a:moveTo>
                    <a:pt x="299" y="212"/>
                  </a:moveTo>
                  <a:cubicBezTo>
                    <a:pt x="299" y="146"/>
                    <a:pt x="292" y="108"/>
                    <a:pt x="286" y="104"/>
                  </a:cubicBezTo>
                  <a:cubicBezTo>
                    <a:pt x="283" y="101"/>
                    <a:pt x="249" y="87"/>
                    <a:pt x="249" y="87"/>
                  </a:cubicBezTo>
                  <a:cubicBezTo>
                    <a:pt x="265" y="112"/>
                    <a:pt x="265" y="112"/>
                    <a:pt x="265" y="112"/>
                  </a:cubicBezTo>
                  <a:cubicBezTo>
                    <a:pt x="240" y="112"/>
                    <a:pt x="240" y="112"/>
                    <a:pt x="240" y="112"/>
                  </a:cubicBezTo>
                  <a:cubicBezTo>
                    <a:pt x="238" y="114"/>
                    <a:pt x="238" y="114"/>
                    <a:pt x="238" y="114"/>
                  </a:cubicBezTo>
                  <a:cubicBezTo>
                    <a:pt x="243" y="116"/>
                    <a:pt x="244" y="117"/>
                    <a:pt x="245" y="118"/>
                  </a:cubicBezTo>
                  <a:cubicBezTo>
                    <a:pt x="245" y="118"/>
                    <a:pt x="245" y="118"/>
                    <a:pt x="245" y="118"/>
                  </a:cubicBezTo>
                  <a:cubicBezTo>
                    <a:pt x="245" y="118"/>
                    <a:pt x="245" y="118"/>
                    <a:pt x="245" y="118"/>
                  </a:cubicBezTo>
                  <a:cubicBezTo>
                    <a:pt x="245" y="118"/>
                    <a:pt x="245" y="118"/>
                    <a:pt x="245" y="118"/>
                  </a:cubicBezTo>
                  <a:cubicBezTo>
                    <a:pt x="260" y="129"/>
                    <a:pt x="265" y="163"/>
                    <a:pt x="268" y="201"/>
                  </a:cubicBezTo>
                  <a:cubicBezTo>
                    <a:pt x="268" y="212"/>
                    <a:pt x="268" y="212"/>
                    <a:pt x="268" y="212"/>
                  </a:cubicBezTo>
                  <a:lnTo>
                    <a:pt x="299" y="2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a:spLocks/>
          </p:cNvSpPr>
          <p:nvPr>
            <p:custDataLst>
              <p:tags r:id="rId3"/>
            </p:custDataLst>
          </p:nvPr>
        </p:nvSpPr>
        <p:spPr>
          <a:xfrm>
            <a:off x="480068" y="1063101"/>
            <a:ext cx="6914199" cy="1200329"/>
          </a:xfrm>
          <a:prstGeom prst="rect">
            <a:avLst/>
          </a:prstGeom>
          <a:noFill/>
        </p:spPr>
        <p:txBody>
          <a:bodyPr wrap="square" rtlCol="0">
            <a:spAutoFit/>
          </a:bodyPr>
          <a:lstStyle/>
          <a:p>
            <a:r>
              <a:rPr lang="en-US" sz="2400" dirty="0" smtClean="0">
                <a:solidFill>
                  <a:schemeClr val="bg1"/>
                </a:solidFill>
              </a:rPr>
              <a:t>Our Customers want to </a:t>
            </a:r>
            <a:r>
              <a:rPr lang="en-US" sz="2400" dirty="0" smtClean="0">
                <a:solidFill>
                  <a:schemeClr val="bg2">
                    <a:lumMod val="40000"/>
                    <a:lumOff val="60000"/>
                  </a:schemeClr>
                </a:solidFill>
              </a:rPr>
              <a:t>ensure</a:t>
            </a:r>
            <a:r>
              <a:rPr lang="en-US" sz="2400" dirty="0" smtClean="0">
                <a:solidFill>
                  <a:schemeClr val="bg1"/>
                </a:solidFill>
              </a:rPr>
              <a:t> that our products and services have adequate </a:t>
            </a:r>
            <a:r>
              <a:rPr lang="en-US" sz="2400" dirty="0" smtClean="0">
                <a:solidFill>
                  <a:schemeClr val="bg2">
                    <a:lumMod val="40000"/>
                    <a:lumOff val="60000"/>
                  </a:schemeClr>
                </a:solidFill>
              </a:rPr>
              <a:t>proven quality </a:t>
            </a:r>
            <a:r>
              <a:rPr lang="en-US" sz="2400" dirty="0" smtClean="0">
                <a:solidFill>
                  <a:schemeClr val="bg1"/>
                </a:solidFill>
              </a:rPr>
              <a:t>and pose </a:t>
            </a:r>
            <a:r>
              <a:rPr lang="en-US" sz="2400" dirty="0" smtClean="0">
                <a:solidFill>
                  <a:schemeClr val="bg2">
                    <a:lumMod val="40000"/>
                    <a:lumOff val="60000"/>
                  </a:schemeClr>
                </a:solidFill>
              </a:rPr>
              <a:t>no risk </a:t>
            </a:r>
            <a:r>
              <a:rPr lang="en-US" sz="2400" dirty="0" smtClean="0">
                <a:solidFill>
                  <a:schemeClr val="bg1"/>
                </a:solidFill>
              </a:rPr>
              <a:t>for their operations and survival.</a:t>
            </a:r>
            <a:endParaRPr lang="en-US" sz="2400" dirty="0">
              <a:solidFill>
                <a:schemeClr val="bg1"/>
              </a:solidFill>
            </a:endParaRPr>
          </a:p>
        </p:txBody>
      </p:sp>
      <p:sp>
        <p:nvSpPr>
          <p:cNvPr id="13" name="Freeform 11"/>
          <p:cNvSpPr>
            <a:spLocks/>
          </p:cNvSpPr>
          <p:nvPr>
            <p:custDataLst>
              <p:tags r:id="rId4"/>
            </p:custDataLst>
          </p:nvPr>
        </p:nvSpPr>
        <p:spPr bwMode="auto">
          <a:xfrm>
            <a:off x="416904" y="2480808"/>
            <a:ext cx="8297726" cy="389617"/>
          </a:xfrm>
          <a:prstGeom prst="round2DiagRect">
            <a:avLst>
              <a:gd name="adj1" fmla="val 12087"/>
              <a:gd name="adj2" fmla="val 0"/>
            </a:avLst>
          </a:prstGeom>
          <a:solidFill>
            <a:schemeClr val="bg2">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000" b="1" dirty="0" smtClean="0">
                <a:solidFill>
                  <a:schemeClr val="bg1"/>
                </a:solidFill>
              </a:rPr>
              <a:t>Customer Compliance Expectations</a:t>
            </a:r>
            <a:endParaRPr lang="en-US" sz="2000" b="1" dirty="0">
              <a:solidFill>
                <a:schemeClr val="bg1"/>
              </a:solidFill>
            </a:endParaRPr>
          </a:p>
        </p:txBody>
      </p:sp>
      <p:sp>
        <p:nvSpPr>
          <p:cNvPr id="23" name="Rectangle 6"/>
          <p:cNvSpPr>
            <a:spLocks noChangeArrowheads="1"/>
          </p:cNvSpPr>
          <p:nvPr>
            <p:custDataLst>
              <p:tags r:id="rId5"/>
            </p:custDataLst>
          </p:nvPr>
        </p:nvSpPr>
        <p:spPr bwMode="auto">
          <a:xfrm>
            <a:off x="412118" y="3170874"/>
            <a:ext cx="2540981" cy="1325211"/>
          </a:xfrm>
          <a:prstGeom prst="round2DiagRect">
            <a:avLst>
              <a:gd name="adj1" fmla="val 14009"/>
              <a:gd name="adj2" fmla="val 0"/>
            </a:avLst>
          </a:prstGeom>
          <a:solidFill>
            <a:schemeClr val="bg1">
              <a:lumMod val="85000"/>
            </a:schemeClr>
          </a:solidFill>
          <a:ln>
            <a:noFill/>
          </a:ln>
          <a:extLst/>
        </p:spPr>
        <p:txBody>
          <a:bodyPr vert="horz" wrap="square" lIns="91440" tIns="45720" rIns="91440" bIns="45720" numCol="1" anchor="ctr" anchorCtr="0" compatLnSpc="1">
            <a:prstTxWarp prst="textNoShape">
              <a:avLst/>
            </a:prstTxWarp>
          </a:bodyPr>
          <a:lstStyle/>
          <a:p>
            <a:pPr algn="ctr"/>
            <a:r>
              <a:rPr lang="en-US" sz="1200" b="1" dirty="0" smtClean="0"/>
              <a:t>ISO 9001 Certification of Global Support </a:t>
            </a:r>
          </a:p>
          <a:p>
            <a:pPr algn="ctr"/>
            <a:r>
              <a:rPr lang="en-US" sz="1200" b="1" dirty="0" smtClean="0"/>
              <a:t>Product Development &amp;GCS</a:t>
            </a:r>
            <a:endParaRPr lang="en-US" sz="1200" b="1" dirty="0"/>
          </a:p>
        </p:txBody>
      </p:sp>
      <p:sp>
        <p:nvSpPr>
          <p:cNvPr id="19" name="Rectangle 6"/>
          <p:cNvSpPr>
            <a:spLocks noChangeArrowheads="1"/>
          </p:cNvSpPr>
          <p:nvPr>
            <p:custDataLst>
              <p:tags r:id="rId6"/>
            </p:custDataLst>
          </p:nvPr>
        </p:nvSpPr>
        <p:spPr bwMode="auto">
          <a:xfrm>
            <a:off x="416904" y="3007034"/>
            <a:ext cx="2540981" cy="352311"/>
          </a:xfrm>
          <a:prstGeom prst="round2DiagRect">
            <a:avLst>
              <a:gd name="adj1" fmla="val 30209"/>
              <a:gd name="adj2" fmla="val 0"/>
            </a:avLst>
          </a:prstGeom>
          <a:solidFill>
            <a:schemeClr val="bg2"/>
          </a:solidFill>
          <a:ln>
            <a:noFill/>
          </a:ln>
          <a:extLst/>
        </p:spPr>
        <p:txBody>
          <a:bodyPr vert="horz" wrap="square" lIns="91440" tIns="45720" rIns="91440" bIns="45720" numCol="1" anchor="ctr" anchorCtr="0" compatLnSpc="1">
            <a:prstTxWarp prst="textNoShape">
              <a:avLst/>
            </a:prstTxWarp>
          </a:bodyPr>
          <a:lstStyle/>
          <a:p>
            <a:pPr algn="ctr"/>
            <a:r>
              <a:rPr lang="en-US" b="1" dirty="0" smtClean="0">
                <a:solidFill>
                  <a:schemeClr val="bg1"/>
                </a:solidFill>
              </a:rPr>
              <a:t>Ensure Quality</a:t>
            </a:r>
            <a:endParaRPr lang="en-US" b="1" dirty="0">
              <a:solidFill>
                <a:schemeClr val="bg1"/>
              </a:solidFill>
            </a:endParaRPr>
          </a:p>
        </p:txBody>
      </p:sp>
      <p:sp>
        <p:nvSpPr>
          <p:cNvPr id="25" name="Rectangle 6"/>
          <p:cNvSpPr>
            <a:spLocks noChangeArrowheads="1"/>
          </p:cNvSpPr>
          <p:nvPr>
            <p:custDataLst>
              <p:tags r:id="rId7"/>
            </p:custDataLst>
          </p:nvPr>
        </p:nvSpPr>
        <p:spPr bwMode="auto">
          <a:xfrm>
            <a:off x="3295275" y="3170873"/>
            <a:ext cx="2540982" cy="1325211"/>
          </a:xfrm>
          <a:prstGeom prst="round2DiagRect">
            <a:avLst>
              <a:gd name="adj1" fmla="val 14009"/>
              <a:gd name="adj2" fmla="val 0"/>
            </a:avLst>
          </a:prstGeom>
          <a:solidFill>
            <a:schemeClr val="bg1">
              <a:lumMod val="85000"/>
            </a:schemeClr>
          </a:solidFill>
          <a:ln>
            <a:noFill/>
          </a:ln>
          <a:extLst/>
        </p:spPr>
        <p:txBody>
          <a:bodyPr vert="horz" wrap="square" lIns="91440" tIns="182880" rIns="91440" bIns="45720" numCol="1" anchor="ctr" anchorCtr="0" compatLnSpc="1">
            <a:prstTxWarp prst="textNoShape">
              <a:avLst/>
            </a:prstTxWarp>
          </a:bodyPr>
          <a:lstStyle/>
          <a:p>
            <a:pPr algn="ctr">
              <a:spcBef>
                <a:spcPts val="432"/>
              </a:spcBef>
              <a:buClr>
                <a:schemeClr val="bg1">
                  <a:lumMod val="50000"/>
                </a:schemeClr>
              </a:buClr>
            </a:pPr>
            <a:r>
              <a:rPr lang="en-US" sz="1200" b="1" dirty="0" smtClean="0"/>
              <a:t>ISO 22301 Certification </a:t>
            </a:r>
          </a:p>
          <a:p>
            <a:pPr algn="ctr">
              <a:spcBef>
                <a:spcPts val="432"/>
              </a:spcBef>
              <a:buClr>
                <a:schemeClr val="bg1">
                  <a:lumMod val="50000"/>
                </a:schemeClr>
              </a:buClr>
            </a:pPr>
            <a:r>
              <a:rPr lang="en-US" sz="1200" b="1" dirty="0" smtClean="0"/>
              <a:t>of Global Support</a:t>
            </a:r>
            <a:endParaRPr lang="en-US" sz="1200" b="1" dirty="0"/>
          </a:p>
        </p:txBody>
      </p:sp>
      <p:sp>
        <p:nvSpPr>
          <p:cNvPr id="26" name="Rectangle 6"/>
          <p:cNvSpPr>
            <a:spLocks noChangeArrowheads="1"/>
          </p:cNvSpPr>
          <p:nvPr>
            <p:custDataLst>
              <p:tags r:id="rId8"/>
            </p:custDataLst>
          </p:nvPr>
        </p:nvSpPr>
        <p:spPr bwMode="auto">
          <a:xfrm>
            <a:off x="6173648" y="3170872"/>
            <a:ext cx="2540981" cy="1325211"/>
          </a:xfrm>
          <a:prstGeom prst="round2DiagRect">
            <a:avLst>
              <a:gd name="adj1" fmla="val 14009"/>
              <a:gd name="adj2" fmla="val 0"/>
            </a:avLst>
          </a:prstGeom>
          <a:solidFill>
            <a:schemeClr val="bg1">
              <a:lumMod val="85000"/>
            </a:schemeClr>
          </a:solidFill>
          <a:ln>
            <a:noFill/>
          </a:ln>
          <a:extLst/>
        </p:spPr>
        <p:txBody>
          <a:bodyPr vert="horz" wrap="square" lIns="0" tIns="45720" rIns="0" bIns="45720" numCol="1" anchor="ctr" anchorCtr="0" compatLnSpc="1">
            <a:prstTxWarp prst="textNoShape">
              <a:avLst/>
            </a:prstTxWarp>
          </a:bodyPr>
          <a:lstStyle/>
          <a:p>
            <a:pPr algn="ctr"/>
            <a:r>
              <a:rPr lang="en-US" sz="1200" b="1" dirty="0" smtClean="0"/>
              <a:t>Renewal and enhancement of Global Security Policies</a:t>
            </a:r>
          </a:p>
          <a:p>
            <a:pPr algn="ctr"/>
            <a:endParaRPr lang="en-US" sz="1200" b="1" dirty="0" smtClean="0"/>
          </a:p>
          <a:p>
            <a:pPr algn="ctr"/>
            <a:r>
              <a:rPr lang="en-US" sz="1200" b="1" dirty="0" smtClean="0"/>
              <a:t>Company-wide rollout of </a:t>
            </a:r>
          </a:p>
          <a:p>
            <a:pPr algn="ctr"/>
            <a:r>
              <a:rPr lang="en-US" sz="1200" b="1" dirty="0" smtClean="0"/>
              <a:t>the security policies</a:t>
            </a:r>
            <a:endParaRPr lang="en-US" sz="1200" b="1" dirty="0"/>
          </a:p>
        </p:txBody>
      </p:sp>
      <p:sp>
        <p:nvSpPr>
          <p:cNvPr id="17" name="Rectangle 6"/>
          <p:cNvSpPr>
            <a:spLocks noChangeArrowheads="1"/>
          </p:cNvSpPr>
          <p:nvPr>
            <p:custDataLst>
              <p:tags r:id="rId9"/>
            </p:custDataLst>
          </p:nvPr>
        </p:nvSpPr>
        <p:spPr bwMode="auto">
          <a:xfrm>
            <a:off x="3295276" y="2994718"/>
            <a:ext cx="2540981" cy="352311"/>
          </a:xfrm>
          <a:prstGeom prst="round2DiagRect">
            <a:avLst>
              <a:gd name="adj1" fmla="val 30209"/>
              <a:gd name="adj2" fmla="val 0"/>
            </a:avLst>
          </a:prstGeom>
          <a:solidFill>
            <a:schemeClr val="bg2"/>
          </a:solidFill>
          <a:ln>
            <a:noFill/>
          </a:ln>
          <a:extLst/>
        </p:spPr>
        <p:txBody>
          <a:bodyPr vert="horz" wrap="square" lIns="91440" tIns="45720" rIns="91440" bIns="45720" numCol="1" anchor="ctr" anchorCtr="0" compatLnSpc="1">
            <a:prstTxWarp prst="textNoShape">
              <a:avLst/>
            </a:prstTxWarp>
          </a:bodyPr>
          <a:lstStyle/>
          <a:p>
            <a:pPr algn="ctr"/>
            <a:r>
              <a:rPr lang="en-US" b="1" dirty="0" smtClean="0">
                <a:solidFill>
                  <a:schemeClr val="bg1"/>
                </a:solidFill>
              </a:rPr>
              <a:t>Ensure Business Continuity</a:t>
            </a:r>
            <a:endParaRPr lang="en-US" b="1" dirty="0">
              <a:solidFill>
                <a:schemeClr val="bg1"/>
              </a:solidFill>
            </a:endParaRPr>
          </a:p>
        </p:txBody>
      </p:sp>
      <p:sp>
        <p:nvSpPr>
          <p:cNvPr id="20" name="Rectangle 6"/>
          <p:cNvSpPr>
            <a:spLocks noChangeArrowheads="1"/>
          </p:cNvSpPr>
          <p:nvPr>
            <p:custDataLst>
              <p:tags r:id="rId10"/>
            </p:custDataLst>
          </p:nvPr>
        </p:nvSpPr>
        <p:spPr bwMode="auto">
          <a:xfrm>
            <a:off x="6173649" y="2994719"/>
            <a:ext cx="2540981" cy="352311"/>
          </a:xfrm>
          <a:prstGeom prst="round2DiagRect">
            <a:avLst>
              <a:gd name="adj1" fmla="val 30209"/>
              <a:gd name="adj2" fmla="val 0"/>
            </a:avLst>
          </a:prstGeom>
          <a:solidFill>
            <a:schemeClr val="bg2"/>
          </a:solidFill>
          <a:ln>
            <a:noFill/>
          </a:ln>
          <a:extLst/>
        </p:spPr>
        <p:txBody>
          <a:bodyPr vert="horz" wrap="square" lIns="91440" tIns="45720" rIns="91440" bIns="45720" numCol="1" anchor="ctr" anchorCtr="0" compatLnSpc="1">
            <a:prstTxWarp prst="textNoShape">
              <a:avLst/>
            </a:prstTxWarp>
          </a:bodyPr>
          <a:lstStyle/>
          <a:p>
            <a:pPr algn="ctr"/>
            <a:r>
              <a:rPr lang="en-US" b="1" dirty="0" smtClean="0">
                <a:solidFill>
                  <a:schemeClr val="bg1"/>
                </a:solidFill>
              </a:rPr>
              <a:t>Ensure Information Sec.</a:t>
            </a:r>
            <a:endParaRPr lang="en-US" b="1" dirty="0">
              <a:solidFill>
                <a:schemeClr val="bg1"/>
              </a:solidFill>
            </a:endParaRPr>
          </a:p>
        </p:txBody>
      </p:sp>
      <p:sp>
        <p:nvSpPr>
          <p:cNvPr id="7" name="Round Diagonal Corner Rectangle 6"/>
          <p:cNvSpPr>
            <a:spLocks/>
          </p:cNvSpPr>
          <p:nvPr>
            <p:custDataLst>
              <p:tags r:id="rId11"/>
            </p:custDataLst>
          </p:nvPr>
        </p:nvSpPr>
        <p:spPr>
          <a:xfrm>
            <a:off x="416905" y="2480808"/>
            <a:ext cx="8297726" cy="2156506"/>
          </a:xfrm>
          <a:prstGeom prst="round2DiagRect">
            <a:avLst>
              <a:gd name="adj1" fmla="val 2367"/>
              <a:gd name="adj2" fmla="val 0"/>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18" name="Rectangle 17"/>
          <p:cNvSpPr>
            <a:spLocks/>
          </p:cNvSpPr>
          <p:nvPr>
            <p:custDataLst>
              <p:tags r:id="rId12"/>
            </p:custDataLst>
          </p:nvPr>
        </p:nvSpPr>
        <p:spPr>
          <a:xfrm>
            <a:off x="3259484" y="2870425"/>
            <a:ext cx="2612567" cy="1692233"/>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1" name="Rectangle 20"/>
          <p:cNvSpPr>
            <a:spLocks/>
          </p:cNvSpPr>
          <p:nvPr>
            <p:custDataLst>
              <p:tags r:id="rId13"/>
            </p:custDataLst>
          </p:nvPr>
        </p:nvSpPr>
        <p:spPr>
          <a:xfrm>
            <a:off x="6087983" y="2945081"/>
            <a:ext cx="2612567" cy="1692233"/>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4" name="Title 3"/>
          <p:cNvSpPr>
            <a:spLocks noGrp="1"/>
          </p:cNvSpPr>
          <p:nvPr>
            <p:ph type="title"/>
            <p:custDataLst>
              <p:tags r:id="rId14"/>
            </p:custDataLst>
          </p:nvPr>
        </p:nvSpPr>
        <p:spPr/>
        <p:txBody>
          <a:bodyPr/>
          <a:lstStyle/>
          <a:p>
            <a:r>
              <a:rPr lang="en-US" dirty="0" smtClean="0"/>
              <a:t>Quality Management System</a:t>
            </a:r>
            <a:endParaRPr lang="en-US" dirty="0"/>
          </a:p>
        </p:txBody>
      </p:sp>
      <p:sp>
        <p:nvSpPr>
          <p:cNvPr id="3" name="Footer Placeholder 2"/>
          <p:cNvSpPr>
            <a:spLocks noGrp="1"/>
          </p:cNvSpPr>
          <p:nvPr>
            <p:ph type="ftr" sz="quarter" idx="12"/>
            <p:custDataLst>
              <p:tags r:id="rId15"/>
            </p:custDataLst>
          </p:nvPr>
        </p:nvSpPr>
        <p:spPr/>
        <p:txBody>
          <a:bodyPr/>
          <a:lstStyle/>
          <a:p>
            <a:r>
              <a:rPr lang="en-US" smtClean="0"/>
              <a:t>© 2018 Software AG. All rights reserved. For internal use only</a:t>
            </a:r>
            <a:endParaRPr lang="en-US" dirty="0"/>
          </a:p>
        </p:txBody>
      </p:sp>
      <p:sp>
        <p:nvSpPr>
          <p:cNvPr id="6" name="Text Placeholder 5"/>
          <p:cNvSpPr>
            <a:spLocks noGrp="1"/>
          </p:cNvSpPr>
          <p:nvPr>
            <p:ph type="body" sz="quarter" idx="13"/>
            <p:custDataLst>
              <p:tags r:id="rId16"/>
            </p:custDataLst>
          </p:nvPr>
        </p:nvSpPr>
        <p:spPr/>
        <p:txBody>
          <a:bodyPr/>
          <a:lstStyle/>
          <a:p>
            <a:r>
              <a:rPr lang="en-US" dirty="0"/>
              <a:t>Customer Compliance Requirements</a:t>
            </a:r>
          </a:p>
        </p:txBody>
      </p:sp>
    </p:spTree>
    <p:extLst>
      <p:ext uri="{BB962C8B-B14F-4D97-AF65-F5344CB8AC3E}">
        <p14:creationId xmlns:p14="http://schemas.microsoft.com/office/powerpoint/2010/main" val="11949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728134" y="0"/>
            <a:ext cx="8414512" cy="4734566"/>
          </a:xfrm>
          <a:prstGeom prst="rect">
            <a:avLst/>
          </a:prstGeom>
        </p:spPr>
      </p:pic>
      <p:sp>
        <p:nvSpPr>
          <p:cNvPr id="3" name="Footer Placeholder 2"/>
          <p:cNvSpPr>
            <a:spLocks noGrp="1"/>
          </p:cNvSpPr>
          <p:nvPr>
            <p:ph type="ftr" sz="quarter" idx="13"/>
            <p:custDataLst>
              <p:tags r:id="rId3"/>
            </p:custDataLst>
          </p:nvPr>
        </p:nvSpPr>
        <p:spPr/>
        <p:txBody>
          <a:bodyPr/>
          <a:lstStyle/>
          <a:p>
            <a:r>
              <a:rPr lang="en-US" smtClean="0"/>
              <a:t>© 2018 Software AG. All rights reserved. For internal use only</a:t>
            </a:r>
            <a:endParaRPr lang="en-US" dirty="0" smtClean="0"/>
          </a:p>
        </p:txBody>
      </p:sp>
      <p:sp>
        <p:nvSpPr>
          <p:cNvPr id="2" name="Title 1"/>
          <p:cNvSpPr>
            <a:spLocks noGrp="1"/>
          </p:cNvSpPr>
          <p:nvPr>
            <p:ph type="title"/>
            <p:custDataLst>
              <p:tags r:id="rId4"/>
            </p:custDataLst>
          </p:nvPr>
        </p:nvSpPr>
        <p:spPr>
          <a:xfrm>
            <a:off x="395288" y="851600"/>
            <a:ext cx="5220000" cy="1450748"/>
          </a:xfrm>
        </p:spPr>
        <p:txBody>
          <a:bodyPr/>
          <a:lstStyle/>
          <a:p>
            <a:r>
              <a:rPr lang="en-US" dirty="0"/>
              <a:t>10 Things to know when the Auditor asks you questions</a:t>
            </a:r>
          </a:p>
        </p:txBody>
      </p:sp>
      <p:grpSp>
        <p:nvGrpSpPr>
          <p:cNvPr id="20" name="Group 19"/>
          <p:cNvGrpSpPr>
            <a:grpSpLocks/>
          </p:cNvGrpSpPr>
          <p:nvPr>
            <p:custDataLst>
              <p:tags r:id="rId5"/>
            </p:custDataLst>
          </p:nvPr>
        </p:nvGrpSpPr>
        <p:grpSpPr>
          <a:xfrm>
            <a:off x="1579418" y="3738086"/>
            <a:ext cx="7564581" cy="998221"/>
            <a:chOff x="1579418" y="4145280"/>
            <a:chExt cx="7564581" cy="998221"/>
          </a:xfrm>
        </p:grpSpPr>
        <p:sp>
          <p:nvSpPr>
            <p:cNvPr id="21" name="Rechteck 4"/>
            <p:cNvSpPr/>
            <p:nvPr/>
          </p:nvSpPr>
          <p:spPr>
            <a:xfrm rot="10800000">
              <a:off x="1579418" y="4145280"/>
              <a:ext cx="7160218" cy="998220"/>
            </a:xfrm>
            <a:prstGeom prst="rect">
              <a:avLst/>
            </a:prstGeom>
            <a:gradFill>
              <a:gsLst>
                <a:gs pos="67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sp>
          <p:nvSpPr>
            <p:cNvPr id="22" name="Rectangle 5"/>
            <p:cNvSpPr/>
            <p:nvPr/>
          </p:nvSpPr>
          <p:spPr>
            <a:xfrm>
              <a:off x="8739446" y="4145280"/>
              <a:ext cx="404553" cy="99822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smtClean="0">
                <a:solidFill>
                  <a:schemeClr val="bg1"/>
                </a:solidFill>
              </a:endParaRPr>
            </a:p>
          </p:txBody>
        </p:sp>
        <p:pic>
          <p:nvPicPr>
            <p:cNvPr id="23" name="Picture 3"/>
            <p:cNvPicPr>
              <a:picLocks noChangeAspect="1" noChangeArrowheads="1"/>
            </p:cNvPicPr>
            <p:nvPr/>
          </p:nvPicPr>
          <p:blipFill>
            <a:blip r:embed="rId10" cstate="screen">
              <a:biLevel thresh="25000"/>
              <a:extLst>
                <a:ext uri="{28A0092B-C50C-407E-A947-70E740481C1C}">
                  <a14:useLocalDpi xmlns:a14="http://schemas.microsoft.com/office/drawing/2010/main"/>
                </a:ext>
              </a:extLst>
            </a:blip>
            <a:srcRect/>
            <a:stretch>
              <a:fillRect/>
            </a:stretch>
          </p:blipFill>
          <p:spPr bwMode="auto">
            <a:xfrm>
              <a:off x="8833257" y="4548220"/>
              <a:ext cx="224672" cy="15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52484" y="4796616"/>
              <a:ext cx="182558" cy="18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53831" y="4250063"/>
              <a:ext cx="194032" cy="20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Textplatzhalter 3"/>
          <p:cNvSpPr txBox="1">
            <a:spLocks/>
          </p:cNvSpPr>
          <p:nvPr>
            <p:custDataLst>
              <p:tags r:id="rId6"/>
            </p:custDataLst>
          </p:nvPr>
        </p:nvSpPr>
        <p:spPr>
          <a:xfrm>
            <a:off x="3822259" y="3850086"/>
            <a:ext cx="4795975" cy="756080"/>
          </a:xfrm>
          <a:prstGeom prst="rect">
            <a:avLst/>
          </a:prstGeom>
        </p:spPr>
        <p:txBody>
          <a:bodyPr vert="horz" lIns="0" tIns="0" rIns="0" bIns="0" rtlCol="0">
            <a:noAutofit/>
          </a:bodyPr>
          <a:lstStyle>
            <a:lvl1pPr marL="0" indent="0" algn="l" defTabSz="685800" rtl="0" eaLnBrk="1" latinLnBrk="0" hangingPunct="1">
              <a:lnSpc>
                <a:spcPct val="100000"/>
              </a:lnSpc>
              <a:spcBef>
                <a:spcPts val="216"/>
              </a:spcBef>
              <a:buClr>
                <a:schemeClr val="bg1">
                  <a:lumMod val="50000"/>
                </a:schemeClr>
              </a:buClr>
              <a:buFont typeface="Arial" panose="020B0604020202020204" pitchFamily="34" charset="0"/>
              <a:buNone/>
              <a:defRPr sz="1200" kern="1200" baseline="0">
                <a:solidFill>
                  <a:schemeClr val="accent3"/>
                </a:solidFill>
                <a:latin typeface="+mn-lt"/>
                <a:ea typeface="+mn-ea"/>
                <a:cs typeface="+mn-cs"/>
              </a:defRPr>
            </a:lvl1pPr>
            <a:lvl2pPr marL="460800" indent="-230400" algn="l" defTabSz="685800" rtl="0" eaLnBrk="1" latinLnBrk="0" hangingPunct="1">
              <a:lnSpc>
                <a:spcPct val="100000"/>
              </a:lnSpc>
              <a:spcBef>
                <a:spcPts val="384"/>
              </a:spcBef>
              <a:buClr>
                <a:schemeClr val="bg1">
                  <a:lumMod val="50000"/>
                </a:schemeClr>
              </a:buClr>
              <a:buFont typeface="Arial" panose="020B0604020202020204" pitchFamily="34" charset="0"/>
              <a:buChar char="–"/>
              <a:defRPr sz="1600" kern="1200">
                <a:solidFill>
                  <a:schemeClr val="tx1"/>
                </a:solidFill>
                <a:latin typeface="+mn-lt"/>
                <a:ea typeface="+mn-ea"/>
                <a:cs typeface="+mn-cs"/>
              </a:defRPr>
            </a:lvl2pPr>
            <a:lvl3pPr marL="687600" indent="-169200" algn="l" defTabSz="685800" rtl="0" eaLnBrk="1" latinLnBrk="0" hangingPunct="1">
              <a:lnSpc>
                <a:spcPct val="100000"/>
              </a:lnSpc>
              <a:spcBef>
                <a:spcPts val="336"/>
              </a:spcBef>
              <a:buClr>
                <a:schemeClr val="bg1">
                  <a:lumMod val="50000"/>
                </a:schemeClr>
              </a:buClr>
              <a:buFont typeface="Arial" panose="020B0604020202020204" pitchFamily="34" charset="0"/>
              <a:buChar char="•"/>
              <a:defRPr sz="1600" kern="1200">
                <a:solidFill>
                  <a:schemeClr val="tx1"/>
                </a:solidFill>
                <a:latin typeface="+mn-lt"/>
                <a:ea typeface="+mn-ea"/>
                <a:cs typeface="+mn-cs"/>
              </a:defRPr>
            </a:lvl3pPr>
            <a:lvl4pPr marL="972000" indent="-176400" algn="l" defTabSz="685800" rtl="0" eaLnBrk="1" latinLnBrk="0" hangingPunct="1">
              <a:lnSpc>
                <a:spcPct val="100000"/>
              </a:lnSpc>
              <a:spcBef>
                <a:spcPts val="288"/>
              </a:spcBef>
              <a:buClr>
                <a:schemeClr val="bg1">
                  <a:lumMod val="50000"/>
                </a:schemeClr>
              </a:buClr>
              <a:buFont typeface="Arial" panose="020B0604020202020204" pitchFamily="34" charset="0"/>
              <a:buChar char="–"/>
              <a:defRPr sz="1400" kern="1200">
                <a:solidFill>
                  <a:schemeClr val="tx1"/>
                </a:solidFill>
                <a:latin typeface="+mn-lt"/>
                <a:ea typeface="+mn-ea"/>
                <a:cs typeface="+mn-cs"/>
              </a:defRPr>
            </a:lvl4pPr>
            <a:lvl5pPr marL="2059200" indent="-230400" algn="l" defTabSz="685800" rtl="0" eaLnBrk="1" latinLnBrk="0" hangingPunct="1">
              <a:lnSpc>
                <a:spcPct val="100000"/>
              </a:lnSpc>
              <a:spcBef>
                <a:spcPts val="480"/>
              </a:spcBef>
              <a:buClr>
                <a:schemeClr val="bg1">
                  <a:lumMod val="50000"/>
                </a:schemeClr>
              </a:buClr>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lnSpc>
                <a:spcPts val="2000"/>
              </a:lnSpc>
              <a:spcBef>
                <a:spcPts val="0"/>
              </a:spcBef>
            </a:pPr>
            <a:r>
              <a:rPr lang="de-DE" sz="1400" dirty="0" smtClean="0"/>
              <a:t>	</a:t>
            </a:r>
            <a:r>
              <a:rPr lang="de-DE" sz="1300" dirty="0"/>
              <a:t>Daniel </a:t>
            </a:r>
            <a:r>
              <a:rPr lang="de-DE" sz="1300" dirty="0" err="1"/>
              <a:t>Genovés</a:t>
            </a:r>
            <a:r>
              <a:rPr lang="de-DE" sz="1300" dirty="0"/>
              <a:t> Isidro </a:t>
            </a:r>
            <a:r>
              <a:rPr lang="de-DE" sz="1300" dirty="0" err="1"/>
              <a:t>and</a:t>
            </a:r>
            <a:r>
              <a:rPr lang="de-DE" sz="1300" dirty="0"/>
              <a:t> Iván Melero </a:t>
            </a:r>
            <a:r>
              <a:rPr lang="es-ES" sz="1300" dirty="0"/>
              <a:t>Cañas</a:t>
            </a:r>
            <a:r>
              <a:rPr lang="de-DE" sz="1300" dirty="0"/>
              <a:t> </a:t>
            </a:r>
          </a:p>
          <a:p>
            <a:pPr algn="r">
              <a:lnSpc>
                <a:spcPts val="2000"/>
              </a:lnSpc>
              <a:spcBef>
                <a:spcPts val="0"/>
              </a:spcBef>
            </a:pPr>
            <a:r>
              <a:rPr lang="sv-SE" sz="1300" dirty="0"/>
              <a:t>Photographed by </a:t>
            </a:r>
            <a:r>
              <a:rPr lang="es-ES" sz="1300" dirty="0"/>
              <a:t>Raquel Entremonzaga Ayuso</a:t>
            </a:r>
          </a:p>
          <a:p>
            <a:pPr algn="r">
              <a:lnSpc>
                <a:spcPts val="2000"/>
              </a:lnSpc>
              <a:spcBef>
                <a:spcPts val="0"/>
              </a:spcBef>
            </a:pPr>
            <a:r>
              <a:rPr lang="es-ES" sz="1300" dirty="0" err="1"/>
              <a:t>Spain</a:t>
            </a:r>
            <a:r>
              <a:rPr lang="es-ES" sz="1300" dirty="0"/>
              <a:t>, Tres Cantos</a:t>
            </a:r>
            <a:endParaRPr lang="sv-SE" sz="1300" dirty="0"/>
          </a:p>
        </p:txBody>
      </p:sp>
    </p:spTree>
    <p:custDataLst>
      <p:custData r:id="rId1"/>
    </p:custDataLst>
    <p:extLst>
      <p:ext uri="{BB962C8B-B14F-4D97-AF65-F5344CB8AC3E}">
        <p14:creationId xmlns:p14="http://schemas.microsoft.com/office/powerpoint/2010/main" val="22406384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custDataLst>
              <p:tags r:id="rId1"/>
            </p:custDataLst>
          </p:nvPr>
        </p:nvSpPr>
        <p:spPr>
          <a:xfrm>
            <a:off x="487161" y="960248"/>
            <a:ext cx="7514695" cy="3408759"/>
          </a:xfrm>
        </p:spPr>
        <p:txBody>
          <a:bodyPr/>
          <a:lstStyle/>
          <a:p>
            <a:r>
              <a:rPr lang="en-US" sz="1800" dirty="0" smtClean="0"/>
              <a:t>...That we have a Quality Management System,</a:t>
            </a:r>
          </a:p>
          <a:p>
            <a:r>
              <a:rPr lang="en-US" sz="1800" dirty="0" smtClean="0"/>
              <a:t>...Where you can find it,</a:t>
            </a:r>
          </a:p>
          <a:p>
            <a:r>
              <a:rPr lang="en-US" sz="1800" dirty="0" smtClean="0"/>
              <a:t>...That we have a Quality Policy,</a:t>
            </a:r>
          </a:p>
          <a:p>
            <a:r>
              <a:rPr lang="en-US" sz="1800" dirty="0" smtClean="0"/>
              <a:t>...Some keywords from the Quality Policy,</a:t>
            </a:r>
          </a:p>
          <a:p>
            <a:r>
              <a:rPr lang="en-US" sz="1800" dirty="0" smtClean="0"/>
              <a:t>...Who your QM-Manager is,</a:t>
            </a:r>
          </a:p>
          <a:p>
            <a:r>
              <a:rPr lang="en-US" sz="1800" dirty="0" smtClean="0"/>
              <a:t>...That you have quality objectives,</a:t>
            </a:r>
          </a:p>
          <a:p>
            <a:r>
              <a:rPr lang="en-US" sz="1800" dirty="0" smtClean="0"/>
              <a:t>...What quality audits are for,</a:t>
            </a:r>
          </a:p>
          <a:p>
            <a:r>
              <a:rPr lang="en-US" sz="1800" dirty="0" smtClean="0"/>
              <a:t>...How to behave if you are audited,</a:t>
            </a:r>
          </a:p>
          <a:p>
            <a:r>
              <a:rPr lang="en-US" sz="1800" dirty="0" smtClean="0"/>
              <a:t>...What certification means, </a:t>
            </a:r>
          </a:p>
          <a:p>
            <a:r>
              <a:rPr lang="en-US" sz="1800" dirty="0" smtClean="0"/>
              <a:t>...What your possible roles and important processes in the QMS are.</a:t>
            </a:r>
          </a:p>
          <a:p>
            <a:r>
              <a:rPr lang="en-US" sz="1800" dirty="0" smtClean="0"/>
              <a:t>…</a:t>
            </a:r>
            <a:endParaRPr lang="en-US" dirty="0" smtClean="0"/>
          </a:p>
        </p:txBody>
      </p:sp>
      <p:sp>
        <p:nvSpPr>
          <p:cNvPr id="4" name="Titel 3"/>
          <p:cNvSpPr>
            <a:spLocks noGrp="1"/>
          </p:cNvSpPr>
          <p:nvPr>
            <p:ph type="title"/>
            <p:custDataLst>
              <p:tags r:id="rId2"/>
            </p:custDataLst>
          </p:nvPr>
        </p:nvSpPr>
        <p:spPr>
          <a:xfrm>
            <a:off x="452438" y="218853"/>
            <a:ext cx="8239125" cy="470510"/>
          </a:xfrm>
        </p:spPr>
        <p:txBody>
          <a:bodyPr/>
          <a:lstStyle/>
          <a:p>
            <a:r>
              <a:rPr lang="en-US" dirty="0" smtClean="0"/>
              <a:t>You know ....</a:t>
            </a:r>
            <a:endParaRPr lang="en-US" dirty="0"/>
          </a:p>
        </p:txBody>
      </p:sp>
      <p:sp>
        <p:nvSpPr>
          <p:cNvPr id="3" name="Footer Placeholder 2"/>
          <p:cNvSpPr>
            <a:spLocks noGrp="1"/>
          </p:cNvSpPr>
          <p:nvPr>
            <p:ph type="ftr" sz="quarter" idx="10"/>
            <p:custDataLst>
              <p:tags r:id="rId3"/>
            </p:custDataLst>
          </p:nvPr>
        </p:nvSpPr>
        <p:spPr/>
        <p:txBody>
          <a:bodyPr/>
          <a:lstStyle/>
          <a:p>
            <a:r>
              <a:rPr lang="en-US" smtClean="0"/>
              <a:t>© 2018 Software AG. All rights reserved. For internal use only</a:t>
            </a:r>
            <a:endParaRPr lang="en-US" dirty="0"/>
          </a:p>
        </p:txBody>
      </p:sp>
    </p:spTree>
    <p:extLst>
      <p:ext uri="{BB962C8B-B14F-4D97-AF65-F5344CB8AC3E}">
        <p14:creationId xmlns:p14="http://schemas.microsoft.com/office/powerpoint/2010/main" val="42212344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en-US" sz="2200" dirty="0" smtClean="0"/>
              <a:t>Dis</a:t>
            </a:r>
            <a:r>
              <a:rPr lang="en-US" sz="2200" dirty="0"/>
              <a:t>cuss</a:t>
            </a:r>
            <a:r>
              <a:rPr lang="en-US" sz="2200" dirty="0" smtClean="0"/>
              <a:t>ion</a:t>
            </a:r>
            <a:endParaRPr lang="en-US" sz="2200" dirty="0"/>
          </a:p>
        </p:txBody>
      </p:sp>
      <p:sp>
        <p:nvSpPr>
          <p:cNvPr id="3" name="Footer Placeholder 2"/>
          <p:cNvSpPr>
            <a:spLocks noGrp="1"/>
          </p:cNvSpPr>
          <p:nvPr>
            <p:ph type="ftr" sz="quarter" idx="12"/>
            <p:custDataLst>
              <p:tags r:id="rId2"/>
            </p:custDataLst>
          </p:nvPr>
        </p:nvSpPr>
        <p:spPr/>
        <p:txBody>
          <a:bodyPr/>
          <a:lstStyle/>
          <a:p>
            <a:r>
              <a:rPr lang="en-US" smtClean="0"/>
              <a:t>© 2018 Software AG. All rights reserved. For internal use only</a:t>
            </a:r>
            <a:endParaRPr lang="en-US" dirty="0"/>
          </a:p>
        </p:txBody>
      </p:sp>
      <p:sp>
        <p:nvSpPr>
          <p:cNvPr id="4" name="Text Placeholder 3"/>
          <p:cNvSpPr>
            <a:spLocks noGrp="1"/>
          </p:cNvSpPr>
          <p:nvPr>
            <p:ph type="body" sz="quarter" idx="13"/>
            <p:custDataLst>
              <p:tags r:id="rId3"/>
            </p:custDataLst>
          </p:nvPr>
        </p:nvSpPr>
        <p:spPr/>
        <p:txBody>
          <a:bodyPr/>
          <a:lstStyle/>
          <a:p>
            <a:endParaRPr lang="en-US"/>
          </a:p>
        </p:txBody>
      </p:sp>
      <p:sp>
        <p:nvSpPr>
          <p:cNvPr id="6" name="Round Diagonal Corner Rectangle 56"/>
          <p:cNvSpPr>
            <a:spLocks/>
          </p:cNvSpPr>
          <p:nvPr>
            <p:custDataLst>
              <p:tags r:id="rId4"/>
            </p:custDataLst>
          </p:nvPr>
        </p:nvSpPr>
        <p:spPr>
          <a:xfrm>
            <a:off x="2818036" y="1371499"/>
            <a:ext cx="6082896" cy="2468587"/>
          </a:xfrm>
          <a:prstGeom prst="round2DiagRect">
            <a:avLst>
              <a:gd name="adj1" fmla="val 6771"/>
              <a:gd name="adj2" fmla="val 0"/>
            </a:avLst>
          </a:prstGeom>
          <a:solidFill>
            <a:schemeClr val="accent3">
              <a:lumMod val="20000"/>
              <a:lumOff val="80000"/>
            </a:schemeClr>
          </a:solidFill>
          <a:ln w="12700" cap="flat" cmpd="sng" algn="ctr">
            <a:solidFill>
              <a:schemeClr val="accent1"/>
            </a:solidFill>
            <a:miter lim="800000"/>
          </a:ln>
          <a:effectLst/>
          <a:scene3d>
            <a:camera prst="orthographicFront">
              <a:rot lat="0" lon="0" rev="0"/>
            </a:camera>
            <a:lightRig rig="threePt" dir="t"/>
          </a:scene3d>
          <a:sp3d prstMaterial="plastic"/>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r>
              <a:rPr lang="en-US" sz="2400" b="1" dirty="0" smtClean="0">
                <a:solidFill>
                  <a:schemeClr val="bg2">
                    <a:lumMod val="75000"/>
                  </a:schemeClr>
                </a:solidFill>
              </a:rPr>
              <a:t>What </a:t>
            </a:r>
            <a:r>
              <a:rPr lang="en-US" sz="2400" b="1" dirty="0">
                <a:solidFill>
                  <a:schemeClr val="bg2">
                    <a:lumMod val="75000"/>
                  </a:schemeClr>
                </a:solidFill>
              </a:rPr>
              <a:t>is the influence of the high level policy on our daily work?</a:t>
            </a:r>
          </a:p>
        </p:txBody>
      </p:sp>
      <p:pic>
        <p:nvPicPr>
          <p:cNvPr id="10" name="Grafik 9"/>
          <p:cNvPicPr>
            <a:picLocks noChangeAspect="1"/>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466786" y="1496521"/>
            <a:ext cx="2218542" cy="2218542"/>
          </a:xfrm>
          <a:prstGeom prst="rect">
            <a:avLst/>
          </a:prstGeom>
        </p:spPr>
      </p:pic>
    </p:spTree>
    <p:extLst>
      <p:ext uri="{BB962C8B-B14F-4D97-AF65-F5344CB8AC3E}">
        <p14:creationId xmlns:p14="http://schemas.microsoft.com/office/powerpoint/2010/main" val="4023086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1"/>
          </p:nvPr>
        </p:nvSpPr>
        <p:spPr/>
        <p:txBody>
          <a:bodyPr/>
          <a:lstStyle/>
          <a:p>
            <a:r>
              <a:rPr lang="en-US" smtClean="0"/>
              <a:t>© 2018 Software AG. All rights reserved. For internal use only</a:t>
            </a:r>
            <a:endParaRPr lang="en-US" dirty="0" smtClean="0"/>
          </a:p>
        </p:txBody>
      </p:sp>
      <p:sp>
        <p:nvSpPr>
          <p:cNvPr id="3" name="Textplatzhalter 2"/>
          <p:cNvSpPr>
            <a:spLocks noGrp="1"/>
          </p:cNvSpPr>
          <p:nvPr>
            <p:ph type="body" sz="quarter" idx="10"/>
          </p:nvPr>
        </p:nvSpPr>
        <p:spPr/>
        <p:txBody>
          <a:bodyPr/>
          <a:lstStyle/>
          <a:p>
            <a:endParaRPr lang="de-DE"/>
          </a:p>
        </p:txBody>
      </p:sp>
      <p:sp>
        <p:nvSpPr>
          <p:cNvPr id="4" name="Titel 3"/>
          <p:cNvSpPr>
            <a:spLocks noGrp="1"/>
          </p:cNvSpPr>
          <p:nvPr>
            <p:ph type="title"/>
          </p:nvPr>
        </p:nvSpPr>
        <p:spPr/>
        <p:txBody>
          <a:bodyPr/>
          <a:lstStyle/>
          <a:p>
            <a:r>
              <a:rPr lang="de-DE" dirty="0" smtClean="0"/>
              <a:t>SAG QMS</a:t>
            </a:r>
            <a:endParaRPr lang="de-DE" dirty="0"/>
          </a:p>
        </p:txBody>
      </p:sp>
      <p:sp>
        <p:nvSpPr>
          <p:cNvPr id="5" name="Untertitel 4"/>
          <p:cNvSpPr>
            <a:spLocks noGrp="1"/>
          </p:cNvSpPr>
          <p:nvPr>
            <p:ph type="subTitle" idx="1"/>
          </p:nvPr>
        </p:nvSpPr>
        <p:spPr/>
        <p:txBody>
          <a:bodyPr/>
          <a:lstStyle/>
          <a:p>
            <a:r>
              <a:rPr lang="en-GB" dirty="0" smtClean="0"/>
              <a:t>GCS Specific Training</a:t>
            </a:r>
            <a:endParaRPr lang="en-GB" dirty="0"/>
          </a:p>
        </p:txBody>
      </p:sp>
    </p:spTree>
    <p:extLst>
      <p:ext uri="{BB962C8B-B14F-4D97-AF65-F5344CB8AC3E}">
        <p14:creationId xmlns:p14="http://schemas.microsoft.com/office/powerpoint/2010/main" val="2024589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custDataLst>
              <p:tags r:id="rId1"/>
            </p:custDataLst>
          </p:nvPr>
        </p:nvSpPr>
        <p:spPr/>
        <p:txBody>
          <a:bodyPr/>
          <a:lstStyle/>
          <a:p>
            <a:r>
              <a:rPr lang="en-US" dirty="0" smtClean="0"/>
              <a:t>What do our consultants need to know?</a:t>
            </a:r>
            <a:endParaRPr lang="de-DE" dirty="0"/>
          </a:p>
        </p:txBody>
      </p:sp>
      <p:sp>
        <p:nvSpPr>
          <p:cNvPr id="8" name="Inhaltsplatzhalter 7"/>
          <p:cNvSpPr>
            <a:spLocks noGrp="1"/>
          </p:cNvSpPr>
          <p:nvPr>
            <p:ph sz="quarter" idx="10"/>
            <p:custDataLst>
              <p:tags r:id="rId2"/>
            </p:custDataLst>
          </p:nvPr>
        </p:nvSpPr>
        <p:spPr/>
        <p:txBody>
          <a:bodyPr/>
          <a:lstStyle/>
          <a:p>
            <a:pPr marL="0" indent="0">
              <a:buNone/>
            </a:pPr>
            <a:r>
              <a:rPr lang="en-US" sz="1600" dirty="0" smtClean="0"/>
              <a:t>Everybody in GCS should be aware of: </a:t>
            </a:r>
          </a:p>
          <a:p>
            <a:pPr lvl="1"/>
            <a:r>
              <a:rPr lang="en-US" sz="1400" dirty="0" smtClean="0"/>
              <a:t>the  GCS Quality </a:t>
            </a:r>
            <a:r>
              <a:rPr lang="en-US" sz="1400" dirty="0"/>
              <a:t>Management </a:t>
            </a:r>
            <a:r>
              <a:rPr lang="en-US" sz="1400" dirty="0" smtClean="0"/>
              <a:t>System and where to find it</a:t>
            </a:r>
            <a:endParaRPr lang="en-US" sz="1400" dirty="0"/>
          </a:p>
          <a:p>
            <a:pPr lvl="1"/>
            <a:r>
              <a:rPr lang="en-US" sz="1400" dirty="0" smtClean="0"/>
              <a:t>the GCS  </a:t>
            </a:r>
            <a:r>
              <a:rPr lang="en-US" sz="1400" dirty="0"/>
              <a:t>Quality </a:t>
            </a:r>
            <a:r>
              <a:rPr lang="en-US" sz="1400" dirty="0" smtClean="0"/>
              <a:t>Policy and know the content.</a:t>
            </a:r>
          </a:p>
          <a:p>
            <a:pPr lvl="1"/>
            <a:r>
              <a:rPr lang="en-US" sz="1400" dirty="0" smtClean="0"/>
              <a:t>the </a:t>
            </a:r>
            <a:r>
              <a:rPr lang="en-US" sz="1400" dirty="0"/>
              <a:t>GCS Quality </a:t>
            </a:r>
            <a:r>
              <a:rPr lang="en-US" sz="1400" dirty="0" smtClean="0"/>
              <a:t>Objectives.</a:t>
            </a:r>
            <a:endParaRPr lang="en-US" sz="1400" dirty="0"/>
          </a:p>
          <a:p>
            <a:pPr marL="0" indent="0">
              <a:buNone/>
            </a:pPr>
            <a:r>
              <a:rPr lang="en-US" sz="1600" dirty="0" smtClean="0"/>
              <a:t>Everybody </a:t>
            </a:r>
            <a:r>
              <a:rPr lang="en-US" sz="1600" dirty="0"/>
              <a:t>in GCS should k</a:t>
            </a:r>
            <a:r>
              <a:rPr lang="en-US" sz="1600" dirty="0" smtClean="0"/>
              <a:t>now: </a:t>
            </a:r>
          </a:p>
          <a:p>
            <a:pPr lvl="1"/>
            <a:r>
              <a:rPr lang="en-US" sz="1400" dirty="0" smtClean="0"/>
              <a:t>the </a:t>
            </a:r>
            <a:r>
              <a:rPr lang="en-US" sz="1400" dirty="0"/>
              <a:t>GCS </a:t>
            </a:r>
            <a:r>
              <a:rPr lang="en-US" sz="1400" dirty="0" smtClean="0"/>
              <a:t>QM-Manager and the QR of its region</a:t>
            </a:r>
            <a:endParaRPr lang="en-US" sz="1400" dirty="0"/>
          </a:p>
          <a:p>
            <a:pPr lvl="1"/>
            <a:r>
              <a:rPr lang="en-US" sz="1400" dirty="0" smtClean="0"/>
              <a:t>what quality audits are for,</a:t>
            </a:r>
          </a:p>
          <a:p>
            <a:pPr lvl="1"/>
            <a:r>
              <a:rPr lang="en-US" sz="1400" dirty="0" smtClean="0"/>
              <a:t>how </a:t>
            </a:r>
            <a:r>
              <a:rPr lang="en-US" sz="1400" dirty="0"/>
              <a:t>to </a:t>
            </a:r>
            <a:r>
              <a:rPr lang="en-US" sz="1400" dirty="0" smtClean="0"/>
              <a:t>behave in an audit,</a:t>
            </a:r>
            <a:endParaRPr lang="en-US" sz="1400" dirty="0"/>
          </a:p>
          <a:p>
            <a:pPr lvl="1"/>
            <a:r>
              <a:rPr lang="en-US" sz="1400" dirty="0" smtClean="0"/>
              <a:t>what </a:t>
            </a:r>
            <a:r>
              <a:rPr lang="en-US" sz="1400" dirty="0"/>
              <a:t>certification </a:t>
            </a:r>
            <a:r>
              <a:rPr lang="en-US" sz="1400" dirty="0" smtClean="0"/>
              <a:t>means. </a:t>
            </a:r>
          </a:p>
          <a:p>
            <a:r>
              <a:rPr lang="en-US" sz="1600" dirty="0"/>
              <a:t>Everybody in GCS should </a:t>
            </a:r>
            <a:r>
              <a:rPr lang="en-US" sz="1600" dirty="0" smtClean="0"/>
              <a:t>able to explain: </a:t>
            </a:r>
          </a:p>
          <a:p>
            <a:pPr lvl="1"/>
            <a:r>
              <a:rPr lang="en-US" sz="1400" dirty="0" smtClean="0"/>
              <a:t>its role in the processes in the GCS QMS </a:t>
            </a:r>
          </a:p>
          <a:p>
            <a:pPr lvl="1"/>
            <a:r>
              <a:rPr lang="en-US" sz="1400" dirty="0" smtClean="0"/>
              <a:t>the own contribution to the quality and customer satisfaction in its GCS role  </a:t>
            </a:r>
          </a:p>
          <a:p>
            <a:endParaRPr lang="de-DE" sz="1600" dirty="0"/>
          </a:p>
        </p:txBody>
      </p:sp>
      <p:sp>
        <p:nvSpPr>
          <p:cNvPr id="3" name="Fußzeilenplatzhalter 2"/>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9" name="Textplatzhalter 8"/>
          <p:cNvSpPr>
            <a:spLocks noGrp="1"/>
          </p:cNvSpPr>
          <p:nvPr>
            <p:ph type="body" sz="quarter" idx="13"/>
            <p:custDataLst>
              <p:tags r:id="rId4"/>
            </p:custDataLst>
          </p:nvPr>
        </p:nvSpPr>
        <p:spPr/>
        <p:txBody>
          <a:bodyPr/>
          <a:lstStyle/>
          <a:p>
            <a:r>
              <a:rPr lang="en-GB" dirty="0" smtClean="0"/>
              <a:t>Typical questions of an Auditor</a:t>
            </a:r>
            <a:endParaRPr lang="en-GB" dirty="0"/>
          </a:p>
        </p:txBody>
      </p:sp>
    </p:spTree>
    <p:extLst>
      <p:ext uri="{BB962C8B-B14F-4D97-AF65-F5344CB8AC3E}">
        <p14:creationId xmlns:p14="http://schemas.microsoft.com/office/powerpoint/2010/main" val="1297705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DE" dirty="0" smtClean="0"/>
              <a:t>Audits</a:t>
            </a:r>
            <a:endParaRPr lang="de-DE" dirty="0"/>
          </a:p>
        </p:txBody>
      </p:sp>
      <p:sp>
        <p:nvSpPr>
          <p:cNvPr id="6" name="Inhaltsplatzhalter 2"/>
          <p:cNvSpPr>
            <a:spLocks noGrp="1"/>
          </p:cNvSpPr>
          <p:nvPr>
            <p:ph sz="quarter" idx="10"/>
            <p:custDataLst>
              <p:tags r:id="rId2"/>
            </p:custDataLst>
          </p:nvPr>
        </p:nvSpPr>
        <p:spPr/>
        <p:txBody>
          <a:bodyPr/>
          <a:lstStyle/>
          <a:p>
            <a:r>
              <a:rPr lang="en-GB" dirty="0" smtClean="0"/>
              <a:t>Auditee presentation of its project or its processes (slides or process walk thru)</a:t>
            </a:r>
          </a:p>
          <a:p>
            <a:r>
              <a:rPr lang="en-GB" dirty="0" smtClean="0"/>
              <a:t>What is your role?</a:t>
            </a:r>
          </a:p>
          <a:p>
            <a:r>
              <a:rPr lang="en-GB" dirty="0" smtClean="0"/>
              <a:t>What you are typically doing? – Give a short description of your responsibilities. </a:t>
            </a:r>
          </a:p>
          <a:p>
            <a:r>
              <a:rPr lang="en-GB" dirty="0" smtClean="0"/>
              <a:t>Where is it described? – Show your role in the GCS process description. </a:t>
            </a:r>
          </a:p>
          <a:p>
            <a:r>
              <a:rPr lang="en-GB" dirty="0" smtClean="0"/>
              <a:t>How do you check the quality of your services or the achievement of what was planned?</a:t>
            </a:r>
          </a:p>
          <a:p>
            <a:r>
              <a:rPr lang="en-GB" dirty="0" smtClean="0"/>
              <a:t>What will you do, </a:t>
            </a:r>
            <a:r>
              <a:rPr lang="en-GB" dirty="0"/>
              <a:t>i</a:t>
            </a:r>
            <a:r>
              <a:rPr lang="en-GB" dirty="0" smtClean="0"/>
              <a:t>f </a:t>
            </a:r>
            <a:r>
              <a:rPr lang="en-GB" dirty="0"/>
              <a:t>you recognize a </a:t>
            </a:r>
            <a:r>
              <a:rPr lang="en-GB" dirty="0" smtClean="0"/>
              <a:t>deviation from plan or a risk or for the quality of your deliverables</a:t>
            </a:r>
            <a:r>
              <a:rPr lang="en-GB" dirty="0"/>
              <a:t>?</a:t>
            </a:r>
            <a:endParaRPr lang="en-GB" dirty="0" smtClean="0"/>
          </a:p>
          <a:p>
            <a:r>
              <a:rPr lang="en-GB" dirty="0" smtClean="0"/>
              <a:t>How is the result  of those activities recorded? Show me that</a:t>
            </a:r>
          </a:p>
          <a:p>
            <a:r>
              <a:rPr lang="en-GB" dirty="0" smtClean="0"/>
              <a:t>On-site visit</a:t>
            </a:r>
          </a:p>
          <a:p>
            <a:endParaRPr lang="en-GB" dirty="0"/>
          </a:p>
        </p:txBody>
      </p:sp>
      <p:sp>
        <p:nvSpPr>
          <p:cNvPr id="4" name="Fußzeilenplatzhalter 3"/>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5" name="Textplatzhalter 4"/>
          <p:cNvSpPr>
            <a:spLocks noGrp="1"/>
          </p:cNvSpPr>
          <p:nvPr>
            <p:ph type="body" sz="quarter" idx="13"/>
            <p:custDataLst>
              <p:tags r:id="rId4"/>
            </p:custDataLst>
          </p:nvPr>
        </p:nvSpPr>
        <p:spPr/>
        <p:txBody>
          <a:bodyPr/>
          <a:lstStyle/>
          <a:p>
            <a:r>
              <a:rPr lang="en-GB" dirty="0" smtClean="0"/>
              <a:t>Agenda  and Typical Questions</a:t>
            </a:r>
            <a:endParaRPr lang="en-GB" dirty="0"/>
          </a:p>
        </p:txBody>
      </p:sp>
    </p:spTree>
    <p:extLst>
      <p:ext uri="{BB962C8B-B14F-4D97-AF65-F5344CB8AC3E}">
        <p14:creationId xmlns:p14="http://schemas.microsoft.com/office/powerpoint/2010/main" val="23884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custDataLst>
              <p:tags r:id="rId1"/>
            </p:custDataLst>
          </p:nvPr>
        </p:nvSpPr>
        <p:spPr/>
        <p:txBody>
          <a:bodyPr/>
          <a:lstStyle/>
          <a:p>
            <a:r>
              <a:rPr lang="en-US" smtClean="0"/>
              <a:t>© 2018 Software AG. All rights reserved. For internal use only</a:t>
            </a:r>
            <a:endParaRPr lang="en-US" dirty="0" smtClean="0"/>
          </a:p>
        </p:txBody>
      </p:sp>
    </p:spTree>
    <p:extLst>
      <p:ext uri="{BB962C8B-B14F-4D97-AF65-F5344CB8AC3E}">
        <p14:creationId xmlns:p14="http://schemas.microsoft.com/office/powerpoint/2010/main" val="2545250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en-US" dirty="0" smtClean="0"/>
              <a:t>Quality Management System</a:t>
            </a:r>
            <a:endParaRPr lang="en-US" dirty="0"/>
          </a:p>
        </p:txBody>
      </p:sp>
      <p:sp>
        <p:nvSpPr>
          <p:cNvPr id="6" name="Content Placeholder 5"/>
          <p:cNvSpPr>
            <a:spLocks noGrp="1"/>
          </p:cNvSpPr>
          <p:nvPr>
            <p:ph sz="quarter" idx="10"/>
            <p:custDataLst>
              <p:tags r:id="rId2"/>
            </p:custDataLst>
          </p:nvPr>
        </p:nvSpPr>
        <p:spPr/>
        <p:txBody>
          <a:bodyPr/>
          <a:lstStyle/>
          <a:p>
            <a:r>
              <a:rPr lang="en-US" dirty="0"/>
              <a:t>Why is the QMS important for </a:t>
            </a:r>
            <a:r>
              <a:rPr lang="en-US" dirty="0" smtClean="0"/>
              <a:t>Software </a:t>
            </a:r>
            <a:r>
              <a:rPr lang="en-US" dirty="0"/>
              <a:t>AG?</a:t>
            </a:r>
          </a:p>
          <a:p>
            <a:endParaRPr lang="en-US" dirty="0"/>
          </a:p>
          <a:p>
            <a:pPr lvl="1"/>
            <a:r>
              <a:rPr lang="en-US" dirty="0"/>
              <a:t>Loss of Deals (New customers do not take us into final consideration)</a:t>
            </a:r>
          </a:p>
          <a:p>
            <a:pPr lvl="1"/>
            <a:r>
              <a:rPr lang="en-US" dirty="0"/>
              <a:t>New customers want a confirmation that we get certified in the contract.</a:t>
            </a:r>
          </a:p>
          <a:p>
            <a:pPr lvl="1"/>
            <a:r>
              <a:rPr lang="en-US" dirty="0"/>
              <a:t>Existing customers ask for it as well.</a:t>
            </a:r>
          </a:p>
          <a:p>
            <a:pPr lvl="1"/>
            <a:r>
              <a:rPr lang="en-US" dirty="0"/>
              <a:t>It will help us to improve our quality culture.</a:t>
            </a:r>
          </a:p>
          <a:p>
            <a:endParaRPr lang="en-US" dirty="0"/>
          </a:p>
          <a:p>
            <a:endParaRPr lang="en-US" dirty="0"/>
          </a:p>
          <a:p>
            <a:endParaRPr lang="en-US" dirty="0"/>
          </a:p>
        </p:txBody>
      </p:sp>
      <p:sp>
        <p:nvSpPr>
          <p:cNvPr id="2" name="Footer Placeholder 1"/>
          <p:cNvSpPr>
            <a:spLocks noGrp="1"/>
          </p:cNvSpPr>
          <p:nvPr>
            <p:ph type="ftr" sz="quarter" idx="12"/>
            <p:custDataLst>
              <p:tags r:id="rId3"/>
            </p:custDataLst>
          </p:nvPr>
        </p:nvSpPr>
        <p:spPr/>
        <p:txBody>
          <a:bodyPr/>
          <a:lstStyle/>
          <a:p>
            <a:r>
              <a:rPr lang="en-US" smtClean="0"/>
              <a:t>© 2018 Software AG. All rights reserved. For internal use only</a:t>
            </a:r>
            <a:endParaRPr lang="en-US" dirty="0" smtClean="0"/>
          </a:p>
        </p:txBody>
      </p:sp>
      <p:sp>
        <p:nvSpPr>
          <p:cNvPr id="7" name="Text Placeholder 6"/>
          <p:cNvSpPr>
            <a:spLocks noGrp="1"/>
          </p:cNvSpPr>
          <p:nvPr>
            <p:ph type="body" sz="quarter" idx="13"/>
            <p:custDataLst>
              <p:tags r:id="rId4"/>
            </p:custDataLst>
          </p:nvPr>
        </p:nvSpPr>
        <p:spPr/>
        <p:txBody>
          <a:bodyPr/>
          <a:lstStyle/>
          <a:p>
            <a:r>
              <a:rPr lang="en-US" dirty="0" smtClean="0"/>
              <a:t>Motivation</a:t>
            </a:r>
            <a:endParaRPr lang="en-US" dirty="0"/>
          </a:p>
        </p:txBody>
      </p:sp>
    </p:spTree>
    <p:extLst>
      <p:ext uri="{BB962C8B-B14F-4D97-AF65-F5344CB8AC3E}">
        <p14:creationId xmlns:p14="http://schemas.microsoft.com/office/powerpoint/2010/main" val="23233006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SIGNVERSION" val="6.185.A"/>
</p:tagLst>
</file>

<file path=ppt/tags/tag10.xml><?xml version="1.0" encoding="utf-8"?>
<p:tagLst xmlns:a="http://schemas.openxmlformats.org/drawingml/2006/main" xmlns:r="http://schemas.openxmlformats.org/officeDocument/2006/relationships" xmlns:p="http://schemas.openxmlformats.org/presentationml/2006/main">
  <p:tag name="TOP" val="106,5419"/>
  <p:tag name="LEFT" val="31,2489"/>
  <p:tag name="WIDTH" val="411,0236"/>
  <p:tag name="HEIGHT" val="34,01575"/>
</p:tagLst>
</file>

<file path=ppt/tags/tag10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101.xml><?xml version="1.0" encoding="utf-8"?>
<p:tagLst xmlns:a="http://schemas.openxmlformats.org/drawingml/2006/main" xmlns:r="http://schemas.openxmlformats.org/officeDocument/2006/relationships" xmlns:p="http://schemas.openxmlformats.org/presentationml/2006/main">
  <p:tag name="SHAPEINFOGUID" val="c8eb46c2-8151-4916-b81f-d814a22582af"/>
</p:tagLst>
</file>

<file path=ppt/tags/tag102.xml><?xml version="1.0" encoding="utf-8"?>
<p:tagLst xmlns:a="http://schemas.openxmlformats.org/drawingml/2006/main" xmlns:r="http://schemas.openxmlformats.org/officeDocument/2006/relationships" xmlns:p="http://schemas.openxmlformats.org/presentationml/2006/main">
  <p:tag name="SHAPEINFOGUID" val="c7e090cd-1e24-45c0-8ce3-697d5ee9594b"/>
</p:tagLst>
</file>

<file path=ppt/tags/tag103.xml><?xml version="1.0" encoding="utf-8"?>
<p:tagLst xmlns:a="http://schemas.openxmlformats.org/drawingml/2006/main" xmlns:r="http://schemas.openxmlformats.org/officeDocument/2006/relationships" xmlns:p="http://schemas.openxmlformats.org/presentationml/2006/main">
  <p:tag name="SHAPEINFOGUID" val="d7a614f1-303c-4f65-b6ae-ad3247801928"/>
</p:tagLst>
</file>

<file path=ppt/tags/tag104.xml><?xml version="1.0" encoding="utf-8"?>
<p:tagLst xmlns:a="http://schemas.openxmlformats.org/drawingml/2006/main" xmlns:r="http://schemas.openxmlformats.org/officeDocument/2006/relationships" xmlns:p="http://schemas.openxmlformats.org/presentationml/2006/main">
  <p:tag name="SHAPEINFOGUID" val="c7047515-a2db-42da-b988-f6e58257c33d"/>
</p:tagLst>
</file>

<file path=ppt/tags/tag105.xml><?xml version="1.0" encoding="utf-8"?>
<p:tagLst xmlns:a="http://schemas.openxmlformats.org/drawingml/2006/main" xmlns:r="http://schemas.openxmlformats.org/officeDocument/2006/relationships" xmlns:p="http://schemas.openxmlformats.org/presentationml/2006/main">
  <p:tag name="SHAPEINFOGUID" val="95af66af-4846-4ed4-ba60-4222c3652ea4"/>
</p:tagLst>
</file>

<file path=ppt/tags/tag106.xml><?xml version="1.0" encoding="utf-8"?>
<p:tagLst xmlns:a="http://schemas.openxmlformats.org/drawingml/2006/main" xmlns:r="http://schemas.openxmlformats.org/officeDocument/2006/relationships" xmlns:p="http://schemas.openxmlformats.org/presentationml/2006/main">
  <p:tag name="SHAPEINFOGUID" val="7c61e811-47a7-49d1-a4ac-f4908435ca6e"/>
</p:tagLst>
</file>

<file path=ppt/tags/tag107.xml><?xml version="1.0" encoding="utf-8"?>
<p:tagLst xmlns:a="http://schemas.openxmlformats.org/drawingml/2006/main" xmlns:r="http://schemas.openxmlformats.org/officeDocument/2006/relationships" xmlns:p="http://schemas.openxmlformats.org/presentationml/2006/main">
  <p:tag name="SHAPEINFOGUID" val="eaccec07-bc92-4be8-8fee-c2e30ddafcf3"/>
</p:tagLst>
</file>

<file path=ppt/tags/tag108.xml><?xml version="1.0" encoding="utf-8"?>
<p:tagLst xmlns:a="http://schemas.openxmlformats.org/drawingml/2006/main" xmlns:r="http://schemas.openxmlformats.org/officeDocument/2006/relationships" xmlns:p="http://schemas.openxmlformats.org/presentationml/2006/main">
  <p:tag name="SHAPEINFOGUID" val="e062b8a5-3425-42de-a342-773db2deaf93"/>
</p:tagLst>
</file>

<file path=ppt/tags/tag109.xml><?xml version="1.0" encoding="utf-8"?>
<p:tagLst xmlns:a="http://schemas.openxmlformats.org/drawingml/2006/main" xmlns:r="http://schemas.openxmlformats.org/officeDocument/2006/relationships" xmlns:p="http://schemas.openxmlformats.org/presentationml/2006/main">
  <p:tag name="SHAPEINFOGUID" val="877b157c-bdc5-4bb5-a282-a69f2b6bda1c"/>
</p:tagLst>
</file>

<file path=ppt/tags/tag11.xml><?xml version="1.0" encoding="utf-8"?>
<p:tagLst xmlns:a="http://schemas.openxmlformats.org/drawingml/2006/main" xmlns:r="http://schemas.openxmlformats.org/officeDocument/2006/relationships" xmlns:p="http://schemas.openxmlformats.org/presentationml/2006/main">
  <p:tag name="TOP" val="140,384"/>
  <p:tag name="LEFT" val="31,12504"/>
  <p:tag name="WIDTH" val="418,1102"/>
  <p:tag name="HEIGHT" val="32,59843"/>
</p:tagLst>
</file>

<file path=ppt/tags/tag110.xml><?xml version="1.0" encoding="utf-8"?>
<p:tagLst xmlns:a="http://schemas.openxmlformats.org/drawingml/2006/main" xmlns:r="http://schemas.openxmlformats.org/officeDocument/2006/relationships" xmlns:p="http://schemas.openxmlformats.org/presentationml/2006/main">
  <p:tag name="SHAPEINFOGUID" val="5006de68-c1b6-4046-86c5-f19132215e1a"/>
</p:tagLst>
</file>

<file path=ppt/tags/tag111.xml><?xml version="1.0" encoding="utf-8"?>
<p:tagLst xmlns:a="http://schemas.openxmlformats.org/drawingml/2006/main" xmlns:r="http://schemas.openxmlformats.org/officeDocument/2006/relationships" xmlns:p="http://schemas.openxmlformats.org/presentationml/2006/main">
  <p:tag name="SHAPEINFOGUID" val="e98c6950-e3f2-4dcd-b372-9f7e0e23f356"/>
</p:tagLst>
</file>

<file path=ppt/tags/tag112.xml><?xml version="1.0" encoding="utf-8"?>
<p:tagLst xmlns:a="http://schemas.openxmlformats.org/drawingml/2006/main" xmlns:r="http://schemas.openxmlformats.org/officeDocument/2006/relationships" xmlns:p="http://schemas.openxmlformats.org/presentationml/2006/main">
  <p:tag name="SHAPEINFOGUID" val="d8dfcf3c-58da-428a-8f53-9886474630d7"/>
</p:tagLst>
</file>

<file path=ppt/tags/tag113.xml><?xml version="1.0" encoding="utf-8"?>
<p:tagLst xmlns:a="http://schemas.openxmlformats.org/drawingml/2006/main" xmlns:r="http://schemas.openxmlformats.org/officeDocument/2006/relationships" xmlns:p="http://schemas.openxmlformats.org/presentationml/2006/main">
  <p:tag name="SHAPEINFOGUID" val="cdf58665-9c85-46db-a7ee-ea157e34a60a"/>
</p:tagLst>
</file>

<file path=ppt/tags/tag114.xml><?xml version="1.0" encoding="utf-8"?>
<p:tagLst xmlns:a="http://schemas.openxmlformats.org/drawingml/2006/main" xmlns:r="http://schemas.openxmlformats.org/officeDocument/2006/relationships" xmlns:p="http://schemas.openxmlformats.org/presentationml/2006/main">
  <p:tag name="SHAPEINFOGUID" val="0989b949-dacc-4417-abd4-67ca9f69db89"/>
</p:tagLst>
</file>

<file path=ppt/tags/tag11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11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11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11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119.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12.xml><?xml version="1.0" encoding="utf-8"?>
<p:tagLst xmlns:a="http://schemas.openxmlformats.org/drawingml/2006/main" xmlns:r="http://schemas.openxmlformats.org/officeDocument/2006/relationships" xmlns:p="http://schemas.openxmlformats.org/presentationml/2006/main">
  <p:tag name="SHAPEINFOGUID" val="d52ad4ee-0e70-4287-b260-c55b272e1349"/>
</p:tagLst>
</file>

<file path=ppt/tags/tag120.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121.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122.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123.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12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125.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126.xml><?xml version="1.0" encoding="utf-8"?>
<p:tagLst xmlns:a="http://schemas.openxmlformats.org/drawingml/2006/main" xmlns:r="http://schemas.openxmlformats.org/officeDocument/2006/relationships" xmlns:p="http://schemas.openxmlformats.org/presentationml/2006/main">
  <p:tag name="SHAPEINFOGUID" val="a9a9c71a-83ac-4027-837a-e30c52d78abb"/>
</p:tagLst>
</file>

<file path=ppt/tags/tag127.xml><?xml version="1.0" encoding="utf-8"?>
<p:tagLst xmlns:a="http://schemas.openxmlformats.org/drawingml/2006/main" xmlns:r="http://schemas.openxmlformats.org/officeDocument/2006/relationships" xmlns:p="http://schemas.openxmlformats.org/presentationml/2006/main">
  <p:tag name="SHAPEINFOGUID" val="fd084abf-6ca6-4489-868c-b44624a03927"/>
</p:tagLst>
</file>

<file path=ppt/tags/tag128.xml><?xml version="1.0" encoding="utf-8"?>
<p:tagLst xmlns:a="http://schemas.openxmlformats.org/drawingml/2006/main" xmlns:r="http://schemas.openxmlformats.org/officeDocument/2006/relationships" xmlns:p="http://schemas.openxmlformats.org/presentationml/2006/main">
  <p:tag name="SHAPEINFOGUID" val="0df17793-b475-455f-88ef-bf927c2f3ba1"/>
</p:tagLst>
</file>

<file path=ppt/tags/tag129.xml><?xml version="1.0" encoding="utf-8"?>
<p:tagLst xmlns:a="http://schemas.openxmlformats.org/drawingml/2006/main" xmlns:r="http://schemas.openxmlformats.org/officeDocument/2006/relationships" xmlns:p="http://schemas.openxmlformats.org/presentationml/2006/main">
  <p:tag name="SHAPEINFOGUID" val="2f277897-e26a-42f9-9317-b741bed6dadf"/>
</p:tagLst>
</file>

<file path=ppt/tags/tag13.xml><?xml version="1.0" encoding="utf-8"?>
<p:tagLst xmlns:a="http://schemas.openxmlformats.org/drawingml/2006/main" xmlns:r="http://schemas.openxmlformats.org/officeDocument/2006/relationships" xmlns:p="http://schemas.openxmlformats.org/presentationml/2006/main">
  <p:tag name="TOP" val="390,6186"/>
  <p:tag name="LEFT" val="32,53008"/>
  <p:tag name="WIDTH" val="178,5827"/>
  <p:tag name="HEIGHT" val="7,270315"/>
</p:tagLst>
</file>

<file path=ppt/tags/tag130.xml><?xml version="1.0" encoding="utf-8"?>
<p:tagLst xmlns:a="http://schemas.openxmlformats.org/drawingml/2006/main" xmlns:r="http://schemas.openxmlformats.org/officeDocument/2006/relationships" xmlns:p="http://schemas.openxmlformats.org/presentationml/2006/main">
  <p:tag name="SHAPEINFOGUID" val="2fcf0fc2-a970-4667-8cba-9b8fc8a5853b"/>
</p:tagLst>
</file>

<file path=ppt/tags/tag131.xml><?xml version="1.0" encoding="utf-8"?>
<p:tagLst xmlns:a="http://schemas.openxmlformats.org/drawingml/2006/main" xmlns:r="http://schemas.openxmlformats.org/officeDocument/2006/relationships" xmlns:p="http://schemas.openxmlformats.org/presentationml/2006/main">
  <p:tag name="SHAPEINFOGUID" val="05fca854-5147-464d-b9a4-945a08c5d423"/>
</p:tagLst>
</file>

<file path=ppt/tags/tag132.xml><?xml version="1.0" encoding="utf-8"?>
<p:tagLst xmlns:a="http://schemas.openxmlformats.org/drawingml/2006/main" xmlns:r="http://schemas.openxmlformats.org/officeDocument/2006/relationships" xmlns:p="http://schemas.openxmlformats.org/presentationml/2006/main">
  <p:tag name="SHAPEINFOGUID" val="5a6f793f-3f59-49df-a58e-854041579870"/>
</p:tagLst>
</file>

<file path=ppt/tags/tag133.xml><?xml version="1.0" encoding="utf-8"?>
<p:tagLst xmlns:a="http://schemas.openxmlformats.org/drawingml/2006/main" xmlns:r="http://schemas.openxmlformats.org/officeDocument/2006/relationships" xmlns:p="http://schemas.openxmlformats.org/presentationml/2006/main">
  <p:tag name="SHAPEINFOGUID" val="40dde24c-3320-42eb-94a0-18467ab4e81e"/>
</p:tagLst>
</file>

<file path=ppt/tags/tag134.xml><?xml version="1.0" encoding="utf-8"?>
<p:tagLst xmlns:a="http://schemas.openxmlformats.org/drawingml/2006/main" xmlns:r="http://schemas.openxmlformats.org/officeDocument/2006/relationships" xmlns:p="http://schemas.openxmlformats.org/presentationml/2006/main">
  <p:tag name="SHAPEINFOGUID" val="b27f3d58-9b09-4c4f-bb5e-02af0566f943"/>
</p:tagLst>
</file>

<file path=ppt/tags/tag135.xml><?xml version="1.0" encoding="utf-8"?>
<p:tagLst xmlns:a="http://schemas.openxmlformats.org/drawingml/2006/main" xmlns:r="http://schemas.openxmlformats.org/officeDocument/2006/relationships" xmlns:p="http://schemas.openxmlformats.org/presentationml/2006/main">
  <p:tag name="SHAPEINFOGUID" val="82273dfd-acfc-4efb-bbcb-51ac979e3e28"/>
</p:tagLst>
</file>

<file path=ppt/tags/tag136.xml><?xml version="1.0" encoding="utf-8"?>
<p:tagLst xmlns:a="http://schemas.openxmlformats.org/drawingml/2006/main" xmlns:r="http://schemas.openxmlformats.org/officeDocument/2006/relationships" xmlns:p="http://schemas.openxmlformats.org/presentationml/2006/main">
  <p:tag name="SHAPEINFOGUID" val="8bae6bba-a302-408a-87ac-cebf4b2aaee0"/>
</p:tagLst>
</file>

<file path=ppt/tags/tag137.xml><?xml version="1.0" encoding="utf-8"?>
<p:tagLst xmlns:a="http://schemas.openxmlformats.org/drawingml/2006/main" xmlns:r="http://schemas.openxmlformats.org/officeDocument/2006/relationships" xmlns:p="http://schemas.openxmlformats.org/presentationml/2006/main">
  <p:tag name="SHAPEINFOGUID" val="da7eb504-00ca-4a35-8713-b0f6adb79ae1"/>
</p:tagLst>
</file>

<file path=ppt/tags/tag138.xml><?xml version="1.0" encoding="utf-8"?>
<p:tagLst xmlns:a="http://schemas.openxmlformats.org/drawingml/2006/main" xmlns:r="http://schemas.openxmlformats.org/officeDocument/2006/relationships" xmlns:p="http://schemas.openxmlformats.org/presentationml/2006/main">
  <p:tag name="SHAPEINFOGUID" val="2f2ba68b-7399-41b5-a9e7-a9fa840b6a84"/>
</p:tagLst>
</file>

<file path=ppt/tags/tag139.xml><?xml version="1.0" encoding="utf-8"?>
<p:tagLst xmlns:a="http://schemas.openxmlformats.org/drawingml/2006/main" xmlns:r="http://schemas.openxmlformats.org/officeDocument/2006/relationships" xmlns:p="http://schemas.openxmlformats.org/presentationml/2006/main">
  <p:tag name="SHAPEINFOGUID" val="b97a444a-1088-48ff-9305-755d57b48daf"/>
</p:tagLst>
</file>

<file path=ppt/tags/tag14.xml><?xml version="1.0" encoding="utf-8"?>
<p:tagLst xmlns:a="http://schemas.openxmlformats.org/drawingml/2006/main" xmlns:r="http://schemas.openxmlformats.org/officeDocument/2006/relationships" xmlns:p="http://schemas.openxmlformats.org/presentationml/2006/main">
  <p:tag name="TOP" val="230,875"/>
  <p:tag name="LEFT" val="31,12504"/>
  <p:tag name="WIDTH" val="222,75"/>
  <p:tag name="HEIGHT" val="94,32496"/>
</p:tagLst>
</file>

<file path=ppt/tags/tag140.xml><?xml version="1.0" encoding="utf-8"?>
<p:tagLst xmlns:a="http://schemas.openxmlformats.org/drawingml/2006/main" xmlns:r="http://schemas.openxmlformats.org/officeDocument/2006/relationships" xmlns:p="http://schemas.openxmlformats.org/presentationml/2006/main">
  <p:tag name="SHAPEINFOGUID" val="d2a3d85e-3c26-4a2b-a1c6-dfd7b248f968"/>
</p:tagLst>
</file>

<file path=ppt/tags/tag141.xml><?xml version="1.0" encoding="utf-8"?>
<p:tagLst xmlns:a="http://schemas.openxmlformats.org/drawingml/2006/main" xmlns:r="http://schemas.openxmlformats.org/officeDocument/2006/relationships" xmlns:p="http://schemas.openxmlformats.org/presentationml/2006/main">
  <p:tag name="SHAPEINFOGUID" val="527bb7d0-2068-45e6-a80b-f4c058659204"/>
</p:tagLst>
</file>

<file path=ppt/tags/tag142.xml><?xml version="1.0" encoding="utf-8"?>
<p:tagLst xmlns:a="http://schemas.openxmlformats.org/drawingml/2006/main" xmlns:r="http://schemas.openxmlformats.org/officeDocument/2006/relationships" xmlns:p="http://schemas.openxmlformats.org/presentationml/2006/main">
  <p:tag name="SHAPEINFOGUID" val="b205d346-4446-4364-805e-afe6b0b0a3a5"/>
</p:tagLst>
</file>

<file path=ppt/tags/tag143.xml><?xml version="1.0" encoding="utf-8"?>
<p:tagLst xmlns:a="http://schemas.openxmlformats.org/drawingml/2006/main" xmlns:r="http://schemas.openxmlformats.org/officeDocument/2006/relationships" xmlns:p="http://schemas.openxmlformats.org/presentationml/2006/main">
  <p:tag name="SHAPEINFOGUID" val="92037293-1b30-4f97-8f54-bfed80bc69ad"/>
</p:tagLst>
</file>

<file path=ppt/tags/tag144.xml><?xml version="1.0" encoding="utf-8"?>
<p:tagLst xmlns:a="http://schemas.openxmlformats.org/drawingml/2006/main" xmlns:r="http://schemas.openxmlformats.org/officeDocument/2006/relationships" xmlns:p="http://schemas.openxmlformats.org/presentationml/2006/main">
  <p:tag name="SHAPEINFOGUID" val="75e77e85-66cc-462a-8273-b6e0a13fd398"/>
</p:tagLst>
</file>

<file path=ppt/tags/tag145.xml><?xml version="1.0" encoding="utf-8"?>
<p:tagLst xmlns:a="http://schemas.openxmlformats.org/drawingml/2006/main" xmlns:r="http://schemas.openxmlformats.org/officeDocument/2006/relationships" xmlns:p="http://schemas.openxmlformats.org/presentationml/2006/main">
  <p:tag name="SHAPEINFOGUID" val="684c13b2-c8eb-4c44-87cd-5bbe4199a489"/>
</p:tagLst>
</file>

<file path=ppt/tags/tag146.xml><?xml version="1.0" encoding="utf-8"?>
<p:tagLst xmlns:a="http://schemas.openxmlformats.org/drawingml/2006/main" xmlns:r="http://schemas.openxmlformats.org/officeDocument/2006/relationships" xmlns:p="http://schemas.openxmlformats.org/presentationml/2006/main">
  <p:tag name="SHAPEINFOGUID" val="feb3fc37-9ea9-45b4-b99a-1d5be19ab389"/>
</p:tagLst>
</file>

<file path=ppt/tags/tag147.xml><?xml version="1.0" encoding="utf-8"?>
<p:tagLst xmlns:a="http://schemas.openxmlformats.org/drawingml/2006/main" xmlns:r="http://schemas.openxmlformats.org/officeDocument/2006/relationships" xmlns:p="http://schemas.openxmlformats.org/presentationml/2006/main">
  <p:tag name="SHAPEINFOGUID" val="cd21724a-f57f-4e7a-b17e-4457bc9602b5"/>
</p:tagLst>
</file>

<file path=ppt/tags/tag148.xml><?xml version="1.0" encoding="utf-8"?>
<p:tagLst xmlns:a="http://schemas.openxmlformats.org/drawingml/2006/main" xmlns:r="http://schemas.openxmlformats.org/officeDocument/2006/relationships" xmlns:p="http://schemas.openxmlformats.org/presentationml/2006/main">
  <p:tag name="SHAPEINFOGUID" val="78f2310f-d7db-45fb-b75a-29f131f4dee2"/>
</p:tagLst>
</file>

<file path=ppt/tags/tag149.xml><?xml version="1.0" encoding="utf-8"?>
<p:tagLst xmlns:a="http://schemas.openxmlformats.org/drawingml/2006/main" xmlns:r="http://schemas.openxmlformats.org/officeDocument/2006/relationships" xmlns:p="http://schemas.openxmlformats.org/presentationml/2006/main">
  <p:tag name="SHAPEINFOGUID" val="ce4647b1-21a9-4600-8f69-296c93fa9e88"/>
</p:tagLst>
</file>

<file path=ppt/tags/tag15.xml><?xml version="1.0" encoding="utf-8"?>
<p:tagLst xmlns:a="http://schemas.openxmlformats.org/drawingml/2006/main" xmlns:r="http://schemas.openxmlformats.org/officeDocument/2006/relationships" xmlns:p="http://schemas.openxmlformats.org/presentationml/2006/main">
  <p:tag name="TOP" val="106,5419"/>
  <p:tag name="LEFT" val="31,2489"/>
  <p:tag name="WIDTH" val="411,0236"/>
  <p:tag name="HEIGHT" val="34,01575"/>
</p:tagLst>
</file>

<file path=ppt/tags/tag150.xml><?xml version="1.0" encoding="utf-8"?>
<p:tagLst xmlns:a="http://schemas.openxmlformats.org/drawingml/2006/main" xmlns:r="http://schemas.openxmlformats.org/officeDocument/2006/relationships" xmlns:p="http://schemas.openxmlformats.org/presentationml/2006/main">
  <p:tag name="SHAPEINFOGUID" val="19cdfd34-5501-4c37-92a9-792c176f5a19"/>
</p:tagLst>
</file>

<file path=ppt/tags/tag151.xml><?xml version="1.0" encoding="utf-8"?>
<p:tagLst xmlns:a="http://schemas.openxmlformats.org/drawingml/2006/main" xmlns:r="http://schemas.openxmlformats.org/officeDocument/2006/relationships" xmlns:p="http://schemas.openxmlformats.org/presentationml/2006/main">
  <p:tag name="SHAPEINFOGUID" val="67919916-7ab4-45c6-9ff9-650d034c801c"/>
</p:tagLst>
</file>

<file path=ppt/tags/tag152.xml><?xml version="1.0" encoding="utf-8"?>
<p:tagLst xmlns:a="http://schemas.openxmlformats.org/drawingml/2006/main" xmlns:r="http://schemas.openxmlformats.org/officeDocument/2006/relationships" xmlns:p="http://schemas.openxmlformats.org/presentationml/2006/main">
  <p:tag name="SHAPEINFOGUID" val="c8b91158-013b-4d6d-b2e3-c405ad779f8d"/>
</p:tagLst>
</file>

<file path=ppt/tags/tag153.xml><?xml version="1.0" encoding="utf-8"?>
<p:tagLst xmlns:a="http://schemas.openxmlformats.org/drawingml/2006/main" xmlns:r="http://schemas.openxmlformats.org/officeDocument/2006/relationships" xmlns:p="http://schemas.openxmlformats.org/presentationml/2006/main">
  <p:tag name="SHAPEINFOGUID" val="173bc652-0e61-4206-80ad-a344dda16639"/>
</p:tagLst>
</file>

<file path=ppt/tags/tag154.xml><?xml version="1.0" encoding="utf-8"?>
<p:tagLst xmlns:a="http://schemas.openxmlformats.org/drawingml/2006/main" xmlns:r="http://schemas.openxmlformats.org/officeDocument/2006/relationships" xmlns:p="http://schemas.openxmlformats.org/presentationml/2006/main">
  <p:tag name="SHAPEINFOGUID" val="4531e62c-b81e-4c4b-a6b0-1cd10c477f21"/>
</p:tagLst>
</file>

<file path=ppt/tags/tag155.xml><?xml version="1.0" encoding="utf-8"?>
<p:tagLst xmlns:a="http://schemas.openxmlformats.org/drawingml/2006/main" xmlns:r="http://schemas.openxmlformats.org/officeDocument/2006/relationships" xmlns:p="http://schemas.openxmlformats.org/presentationml/2006/main">
  <p:tag name="SHAPEINFOGUID" val="ca4aca77-22aa-482a-bfef-7648aebf04fe"/>
</p:tagLst>
</file>

<file path=ppt/tags/tag156.xml><?xml version="1.0" encoding="utf-8"?>
<p:tagLst xmlns:a="http://schemas.openxmlformats.org/drawingml/2006/main" xmlns:r="http://schemas.openxmlformats.org/officeDocument/2006/relationships" xmlns:p="http://schemas.openxmlformats.org/presentationml/2006/main">
  <p:tag name="SHAPEINFOGUID" val="a377b43f-154b-4952-9567-b24192d2d617"/>
</p:tagLst>
</file>

<file path=ppt/tags/tag157.xml><?xml version="1.0" encoding="utf-8"?>
<p:tagLst xmlns:a="http://schemas.openxmlformats.org/drawingml/2006/main" xmlns:r="http://schemas.openxmlformats.org/officeDocument/2006/relationships" xmlns:p="http://schemas.openxmlformats.org/presentationml/2006/main">
  <p:tag name="SHAPEINFOGUID" val="065757d1-89d8-45c1-a24d-20d93d3f4826"/>
</p:tagLst>
</file>

<file path=ppt/tags/tag158.xml><?xml version="1.0" encoding="utf-8"?>
<p:tagLst xmlns:a="http://schemas.openxmlformats.org/drawingml/2006/main" xmlns:r="http://schemas.openxmlformats.org/officeDocument/2006/relationships" xmlns:p="http://schemas.openxmlformats.org/presentationml/2006/main">
  <p:tag name="SHAPEINFOGUID" val="a2d48eee-9188-43f4-9aa3-0d89b95d580f"/>
</p:tagLst>
</file>

<file path=ppt/tags/tag159.xml><?xml version="1.0" encoding="utf-8"?>
<p:tagLst xmlns:a="http://schemas.openxmlformats.org/drawingml/2006/main" xmlns:r="http://schemas.openxmlformats.org/officeDocument/2006/relationships" xmlns:p="http://schemas.openxmlformats.org/presentationml/2006/main">
  <p:tag name="SHAPEINFOGUID" val="af07607a-c830-47a9-b996-8b3ac6f16b95"/>
</p:tagLst>
</file>

<file path=ppt/tags/tag16.xml><?xml version="1.0" encoding="utf-8"?>
<p:tagLst xmlns:a="http://schemas.openxmlformats.org/drawingml/2006/main" xmlns:r="http://schemas.openxmlformats.org/officeDocument/2006/relationships" xmlns:p="http://schemas.openxmlformats.org/presentationml/2006/main">
  <p:tag name="TOP" val="140,384"/>
  <p:tag name="LEFT" val="31,12504"/>
  <p:tag name="WIDTH" val="418,1102"/>
  <p:tag name="HEIGHT" val="32,59843"/>
</p:tagLst>
</file>

<file path=ppt/tags/tag160.xml><?xml version="1.0" encoding="utf-8"?>
<p:tagLst xmlns:a="http://schemas.openxmlformats.org/drawingml/2006/main" xmlns:r="http://schemas.openxmlformats.org/officeDocument/2006/relationships" xmlns:p="http://schemas.openxmlformats.org/presentationml/2006/main">
  <p:tag name="SHAPEINFOGUID" val="d104ae5a-1389-4866-95cf-fb3f332e349b"/>
</p:tagLst>
</file>

<file path=ppt/tags/tag161.xml><?xml version="1.0" encoding="utf-8"?>
<p:tagLst xmlns:a="http://schemas.openxmlformats.org/drawingml/2006/main" xmlns:r="http://schemas.openxmlformats.org/officeDocument/2006/relationships" xmlns:p="http://schemas.openxmlformats.org/presentationml/2006/main">
  <p:tag name="SHAPEINFOGUID" val="3df63434-a24c-4a40-9a95-4273fae291e7"/>
</p:tagLst>
</file>

<file path=ppt/tags/tag162.xml><?xml version="1.0" encoding="utf-8"?>
<p:tagLst xmlns:a="http://schemas.openxmlformats.org/drawingml/2006/main" xmlns:r="http://schemas.openxmlformats.org/officeDocument/2006/relationships" xmlns:p="http://schemas.openxmlformats.org/presentationml/2006/main">
  <p:tag name="SHAPEINFOGUID" val="2340ba17-5740-4d41-a1aa-8c8a3a00c83b"/>
</p:tagLst>
</file>

<file path=ppt/tags/tag163.xml><?xml version="1.0" encoding="utf-8"?>
<p:tagLst xmlns:a="http://schemas.openxmlformats.org/drawingml/2006/main" xmlns:r="http://schemas.openxmlformats.org/officeDocument/2006/relationships" xmlns:p="http://schemas.openxmlformats.org/presentationml/2006/main">
  <p:tag name="SHAPEINFOGUID" val="62dbb786-12fd-4ab8-8fd8-fd28f650b01c"/>
</p:tagLst>
</file>

<file path=ppt/tags/tag164.xml><?xml version="1.0" encoding="utf-8"?>
<p:tagLst xmlns:a="http://schemas.openxmlformats.org/drawingml/2006/main" xmlns:r="http://schemas.openxmlformats.org/officeDocument/2006/relationships" xmlns:p="http://schemas.openxmlformats.org/presentationml/2006/main">
  <p:tag name="SHAPEINFOGUID" val="4fc9dd48-7383-4f3c-9f1e-f9e2f5507f90"/>
</p:tagLst>
</file>

<file path=ppt/tags/tag16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16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16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168.xml><?xml version="1.0" encoding="utf-8"?>
<p:tagLst xmlns:a="http://schemas.openxmlformats.org/drawingml/2006/main" xmlns:r="http://schemas.openxmlformats.org/officeDocument/2006/relationships" xmlns:p="http://schemas.openxmlformats.org/presentationml/2006/main">
  <p:tag name="ISAGENDA" val="true"/>
  <p:tag name="CUSTOMID" val="{1B0B1C82-179E-4840-989F-B58D9B2A04A0}"/>
</p:tagLst>
</file>

<file path=ppt/tags/tag16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xml><?xml version="1.0" encoding="utf-8"?>
<p:tagLst xmlns:a="http://schemas.openxmlformats.org/drawingml/2006/main" xmlns:r="http://schemas.openxmlformats.org/officeDocument/2006/relationships" xmlns:p="http://schemas.openxmlformats.org/presentationml/2006/main">
  <p:tag name="ISAGENDA" val="true"/>
  <p:tag name="CUSTOMID" val="{49E20F60-FEF2-4044-BB30-09457033D6BE}"/>
</p:tagLst>
</file>

<file path=ppt/tags/tag170.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2.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4.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175.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176.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17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178.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17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8.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18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8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182.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183.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184.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18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8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8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18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8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9.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19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191.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92.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93.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194.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95.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96.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197.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198.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199.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xml><?xml version="1.0" encoding="utf-8"?>
<p:tagLst xmlns:a="http://schemas.openxmlformats.org/drawingml/2006/main" xmlns:r="http://schemas.openxmlformats.org/officeDocument/2006/relationships" xmlns:p="http://schemas.openxmlformats.org/presentationml/2006/main">
  <p:tag name="FLIGHTMODE" val="0"/>
</p:tagLst>
</file>

<file path=ppt/tags/tag20.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20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0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0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03.xml><?xml version="1.0" encoding="utf-8"?>
<p:tagLst xmlns:a="http://schemas.openxmlformats.org/drawingml/2006/main" xmlns:r="http://schemas.openxmlformats.org/officeDocument/2006/relationships" xmlns:p="http://schemas.openxmlformats.org/presentationml/2006/main">
  <p:tag name="SHAPEINFOGUID" val="eadefcb8-dc6a-4d4a-84a3-16a05a398003"/>
</p:tagLst>
</file>

<file path=ppt/tags/tag20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05.xml><?xml version="1.0" encoding="utf-8"?>
<p:tagLst xmlns:a="http://schemas.openxmlformats.org/drawingml/2006/main" xmlns:r="http://schemas.openxmlformats.org/officeDocument/2006/relationships" xmlns:p="http://schemas.openxmlformats.org/presentationml/2006/main">
  <p:tag name="TOP" val="110,125"/>
  <p:tag name="LEFT" val="31,12504"/>
  <p:tag name="WIDTH" val="411,0236"/>
  <p:tag name="HEIGHT" val="34,01575"/>
</p:tagLst>
</file>

<file path=ppt/tags/tag20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20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08.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209.xml><?xml version="1.0" encoding="utf-8"?>
<p:tagLst xmlns:a="http://schemas.openxmlformats.org/drawingml/2006/main" xmlns:r="http://schemas.openxmlformats.org/officeDocument/2006/relationships" xmlns:p="http://schemas.openxmlformats.org/presentationml/2006/main">
  <p:tag name="SHAPEINFOGUID" val="397aaed0-a717-4ff5-b690-0f19fca8ce86"/>
</p:tagLst>
</file>

<file path=ppt/tags/tag21.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210.xml><?xml version="1.0" encoding="utf-8"?>
<p:tagLst xmlns:a="http://schemas.openxmlformats.org/drawingml/2006/main" xmlns:r="http://schemas.openxmlformats.org/officeDocument/2006/relationships" xmlns:p="http://schemas.openxmlformats.org/presentationml/2006/main">
  <p:tag name="SHAPEINFOGUID" val="1a1bbbd1-7b2a-4dc0-bd9c-a0bd1bfe3f17"/>
</p:tagLst>
</file>

<file path=ppt/tags/tag21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21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1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214.xml><?xml version="1.0" encoding="utf-8"?>
<p:tagLst xmlns:a="http://schemas.openxmlformats.org/drawingml/2006/main" xmlns:r="http://schemas.openxmlformats.org/officeDocument/2006/relationships" xmlns:p="http://schemas.openxmlformats.org/presentationml/2006/main">
  <p:tag name="SHAPEINFOGUID" val="0e6e4a52-8e6e-4428-ad0c-a4a3c0434d6e"/>
</p:tagLst>
</file>

<file path=ppt/tags/tag21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216.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21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1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21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22.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220.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22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22.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223.xml><?xml version="1.0" encoding="utf-8"?>
<p:tagLst xmlns:a="http://schemas.openxmlformats.org/drawingml/2006/main" xmlns:r="http://schemas.openxmlformats.org/officeDocument/2006/relationships" xmlns:p="http://schemas.openxmlformats.org/presentationml/2006/main">
  <p:tag name="SHAPEINFOGUID" val="5a6bac57-b79a-408f-b681-d294326264e7"/>
</p:tagLst>
</file>

<file path=ppt/tags/tag224.xml><?xml version="1.0" encoding="utf-8"?>
<p:tagLst xmlns:a="http://schemas.openxmlformats.org/drawingml/2006/main" xmlns:r="http://schemas.openxmlformats.org/officeDocument/2006/relationships" xmlns:p="http://schemas.openxmlformats.org/presentationml/2006/main">
  <p:tag name="ISAGENDA" val="true"/>
  <p:tag name="CUSTOMID" val="{839AE7A7-9553-4BA0-813C-C998DFAF57C1}"/>
</p:tagLst>
</file>

<file path=ppt/tags/tag225.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26.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27.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2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2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3.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230.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23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32.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23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34.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23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3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3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3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3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4.xml><?xml version="1.0" encoding="utf-8"?>
<p:tagLst xmlns:a="http://schemas.openxmlformats.org/drawingml/2006/main" xmlns:r="http://schemas.openxmlformats.org/officeDocument/2006/relationships" xmlns:p="http://schemas.openxmlformats.org/presentationml/2006/main">
  <p:tag name="NAME" val="outlineMarker"/>
  <p:tag name="ISOUTLINE" val="True"/>
</p:tagLst>
</file>

<file path=ppt/tags/tag24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41.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242.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243.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244.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45.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46.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47.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48.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49.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5.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25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5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5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5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5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5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5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5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5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5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2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60.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61.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262.xml><?xml version="1.0" encoding="utf-8"?>
<p:tagLst xmlns:a="http://schemas.openxmlformats.org/drawingml/2006/main" xmlns:r="http://schemas.openxmlformats.org/officeDocument/2006/relationships" xmlns:p="http://schemas.openxmlformats.org/presentationml/2006/main">
  <p:tag name="TOP" val="89,12504"/>
  <p:tag name="LEFT" val="212,5935"/>
  <p:tag name="WIDTH" val="293"/>
  <p:tag name="HEIGHT" val="275"/>
</p:tagLst>
</file>

<file path=ppt/tags/tag263.xml><?xml version="1.0" encoding="utf-8"?>
<p:tagLst xmlns:a="http://schemas.openxmlformats.org/drawingml/2006/main" xmlns:r="http://schemas.openxmlformats.org/officeDocument/2006/relationships" xmlns:p="http://schemas.openxmlformats.org/presentationml/2006/main">
  <p:tag name="SHAPEINFOGUID" val="32d82f63-9265-4309-bd43-5b3057525fba"/>
</p:tagLst>
</file>

<file path=ppt/tags/tag264.xml><?xml version="1.0" encoding="utf-8"?>
<p:tagLst xmlns:a="http://schemas.openxmlformats.org/drawingml/2006/main" xmlns:r="http://schemas.openxmlformats.org/officeDocument/2006/relationships" xmlns:p="http://schemas.openxmlformats.org/presentationml/2006/main">
  <p:tag name="SHAPEINFOGUID" val="f22d46ef-9b32-4f95-9477-26e569e4153b"/>
</p:tagLst>
</file>

<file path=ppt/tags/tag265.xml><?xml version="1.0" encoding="utf-8"?>
<p:tagLst xmlns:a="http://schemas.openxmlformats.org/drawingml/2006/main" xmlns:r="http://schemas.openxmlformats.org/officeDocument/2006/relationships" xmlns:p="http://schemas.openxmlformats.org/presentationml/2006/main">
  <p:tag name="SHAPEINFOGUID" val="a3f378da-b7ae-4e21-a3ca-b62e9c969631"/>
</p:tagLst>
</file>

<file path=ppt/tags/tag266.xml><?xml version="1.0" encoding="utf-8"?>
<p:tagLst xmlns:a="http://schemas.openxmlformats.org/drawingml/2006/main" xmlns:r="http://schemas.openxmlformats.org/officeDocument/2006/relationships" xmlns:p="http://schemas.openxmlformats.org/presentationml/2006/main">
  <p:tag name="SHAPEINFOGUID" val="50909dac-2579-4e69-860c-f3b2fa62bdaf"/>
</p:tagLst>
</file>

<file path=ppt/tags/tag267.xml><?xml version="1.0" encoding="utf-8"?>
<p:tagLst xmlns:a="http://schemas.openxmlformats.org/drawingml/2006/main" xmlns:r="http://schemas.openxmlformats.org/officeDocument/2006/relationships" xmlns:p="http://schemas.openxmlformats.org/presentationml/2006/main">
  <p:tag name="ISAGENDA" val="true"/>
  <p:tag name="CUSTOMID" val="{8FC2441F-F5A4-4922-A61F-FF125274CD1D}"/>
</p:tagLst>
</file>

<file path=ppt/tags/tag26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6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7.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270.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7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72.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27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74.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275.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27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277.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27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7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8.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28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81.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82.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83.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84.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85.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86.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87.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288.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289.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29.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29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9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9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9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9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9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9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29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29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29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3.xml><?xml version="1.0" encoding="utf-8"?>
<p:tagLst xmlns:a="http://schemas.openxmlformats.org/drawingml/2006/main" xmlns:r="http://schemas.openxmlformats.org/officeDocument/2006/relationships" xmlns:p="http://schemas.openxmlformats.org/presentationml/2006/main">
  <p:tag name="FLIGHTMODE" val="0"/>
</p:tagLst>
</file>

<file path=ppt/tags/tag30.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30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30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302.xml><?xml version="1.0" encoding="utf-8"?>
<p:tagLst xmlns:a="http://schemas.openxmlformats.org/drawingml/2006/main" xmlns:r="http://schemas.openxmlformats.org/officeDocument/2006/relationships" xmlns:p="http://schemas.openxmlformats.org/presentationml/2006/main">
  <p:tag name="SHAPEINFOGUID" val="a3f71488-28b1-4344-8aef-60eb7d0cf16a"/>
</p:tagLst>
</file>

<file path=ppt/tags/tag30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04.xml><?xml version="1.0" encoding="utf-8"?>
<p:tagLst xmlns:a="http://schemas.openxmlformats.org/drawingml/2006/main" xmlns:r="http://schemas.openxmlformats.org/officeDocument/2006/relationships" xmlns:p="http://schemas.openxmlformats.org/presentationml/2006/main">
  <p:tag name="TOP" val="159,7534"/>
  <p:tag name="LEFT" val="30,4822"/>
  <p:tag name="WIDTH" val="657,7499"/>
  <p:tag name="HEIGHT" val="25,51181"/>
</p:tagLst>
</file>

<file path=ppt/tags/tag305.xml><?xml version="1.0" encoding="utf-8"?>
<p:tagLst xmlns:a="http://schemas.openxmlformats.org/drawingml/2006/main" xmlns:r="http://schemas.openxmlformats.org/officeDocument/2006/relationships" xmlns:p="http://schemas.openxmlformats.org/presentationml/2006/main">
  <p:tag name="TOP" val="110,125"/>
  <p:tag name="LEFT" val="31,12504"/>
  <p:tag name="WIDTH" val="411,0236"/>
  <p:tag name="HEIGHT" val="34,01575"/>
</p:tagLst>
</file>

<file path=ppt/tags/tag30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0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0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09.xml><?xml version="1.0" encoding="utf-8"?>
<p:tagLst xmlns:a="http://schemas.openxmlformats.org/drawingml/2006/main" xmlns:r="http://schemas.openxmlformats.org/officeDocument/2006/relationships" xmlns:p="http://schemas.openxmlformats.org/presentationml/2006/main">
  <p:tag name="SHAPEINFOGUID" val="84b12db0-66a7-4583-8869-19990a7e0894"/>
</p:tagLst>
</file>

<file path=ppt/tags/tag31.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310.xml><?xml version="1.0" encoding="utf-8"?>
<p:tagLst xmlns:a="http://schemas.openxmlformats.org/drawingml/2006/main" xmlns:r="http://schemas.openxmlformats.org/officeDocument/2006/relationships" xmlns:p="http://schemas.openxmlformats.org/presentationml/2006/main">
  <p:tag name="SHAPEINFOGUID" val="a3616ffd-4eef-4918-a09e-56c2634e62a8"/>
</p:tagLst>
</file>

<file path=ppt/tags/tag311.xml><?xml version="1.0" encoding="utf-8"?>
<p:tagLst xmlns:a="http://schemas.openxmlformats.org/drawingml/2006/main" xmlns:r="http://schemas.openxmlformats.org/officeDocument/2006/relationships" xmlns:p="http://schemas.openxmlformats.org/presentationml/2006/main">
  <p:tag name="SHAPEINFOGUID" val="e0b5e1e4-128a-41e3-b630-f6cef0f6f317"/>
</p:tagLst>
</file>

<file path=ppt/tags/tag312.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1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14.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15.xml><?xml version="1.0" encoding="utf-8"?>
<p:tagLst xmlns:a="http://schemas.openxmlformats.org/drawingml/2006/main" xmlns:r="http://schemas.openxmlformats.org/officeDocument/2006/relationships" xmlns:p="http://schemas.openxmlformats.org/presentationml/2006/main">
  <p:tag name="SHAPEINFOGUID" val="47823c60-1056-4df1-bb98-715236c467f2"/>
</p:tagLst>
</file>

<file path=ppt/tags/tag316.xml><?xml version="1.0" encoding="utf-8"?>
<p:tagLst xmlns:a="http://schemas.openxmlformats.org/drawingml/2006/main" xmlns:r="http://schemas.openxmlformats.org/officeDocument/2006/relationships" xmlns:p="http://schemas.openxmlformats.org/presentationml/2006/main">
  <p:tag name="SHAPEINFOGUID" val="8ccfb188-b19e-4269-9295-36d20e74481e"/>
</p:tagLst>
</file>

<file path=ppt/tags/tag317.xml><?xml version="1.0" encoding="utf-8"?>
<p:tagLst xmlns:a="http://schemas.openxmlformats.org/drawingml/2006/main" xmlns:r="http://schemas.openxmlformats.org/officeDocument/2006/relationships" xmlns:p="http://schemas.openxmlformats.org/presentationml/2006/main">
  <p:tag name="SHAPEINFOGUID" val="2eeed513-ef47-4c59-a084-997f32fc53c5"/>
</p:tagLst>
</file>

<file path=ppt/tags/tag31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1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2.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32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21.xml><?xml version="1.0" encoding="utf-8"?>
<p:tagLst xmlns:a="http://schemas.openxmlformats.org/drawingml/2006/main" xmlns:r="http://schemas.openxmlformats.org/officeDocument/2006/relationships" xmlns:p="http://schemas.openxmlformats.org/presentationml/2006/main">
  <p:tag name="SHAPEINFOGUID" val="3124aa87-4fbb-4fb9-810b-f9e9a5c459f6"/>
</p:tagLst>
</file>

<file path=ppt/tags/tag322.xml><?xml version="1.0" encoding="utf-8"?>
<p:tagLst xmlns:a="http://schemas.openxmlformats.org/drawingml/2006/main" xmlns:r="http://schemas.openxmlformats.org/officeDocument/2006/relationships" xmlns:p="http://schemas.openxmlformats.org/presentationml/2006/main">
  <p:tag name="SHAPEINFOGUID" val="142af4f8-530e-41da-94d6-3a4ca3042301"/>
</p:tagLst>
</file>

<file path=ppt/tags/tag323.xml><?xml version="1.0" encoding="utf-8"?>
<p:tagLst xmlns:a="http://schemas.openxmlformats.org/drawingml/2006/main" xmlns:r="http://schemas.openxmlformats.org/officeDocument/2006/relationships" xmlns:p="http://schemas.openxmlformats.org/presentationml/2006/main">
  <p:tag name="SHAPEINFOGUID" val="ec16454c-f8e5-483f-86b5-18c75bbd20e8"/>
</p:tagLst>
</file>

<file path=ppt/tags/tag324.xml><?xml version="1.0" encoding="utf-8"?>
<p:tagLst xmlns:a="http://schemas.openxmlformats.org/drawingml/2006/main" xmlns:r="http://schemas.openxmlformats.org/officeDocument/2006/relationships" xmlns:p="http://schemas.openxmlformats.org/presentationml/2006/main">
  <p:tag name="SHAPEINFOGUID" val="418405a5-a24a-47d6-9eb0-06c7671eb98b"/>
</p:tagLst>
</file>

<file path=ppt/tags/tag325.xml><?xml version="1.0" encoding="utf-8"?>
<p:tagLst xmlns:a="http://schemas.openxmlformats.org/drawingml/2006/main" xmlns:r="http://schemas.openxmlformats.org/officeDocument/2006/relationships" xmlns:p="http://schemas.openxmlformats.org/presentationml/2006/main">
  <p:tag name="SHAPEINFOGUID" val="fd2f9195-b3f5-4865-ab04-2a31e3bb7d66"/>
</p:tagLst>
</file>

<file path=ppt/tags/tag326.xml><?xml version="1.0" encoding="utf-8"?>
<p:tagLst xmlns:a="http://schemas.openxmlformats.org/drawingml/2006/main" xmlns:r="http://schemas.openxmlformats.org/officeDocument/2006/relationships" xmlns:p="http://schemas.openxmlformats.org/presentationml/2006/main">
  <p:tag name="SHAPEINFOGUID" val="b76e4e80-d0c3-49bb-acfc-82d5c23846eb"/>
</p:tagLst>
</file>

<file path=ppt/tags/tag327.xml><?xml version="1.0" encoding="utf-8"?>
<p:tagLst xmlns:a="http://schemas.openxmlformats.org/drawingml/2006/main" xmlns:r="http://schemas.openxmlformats.org/officeDocument/2006/relationships" xmlns:p="http://schemas.openxmlformats.org/presentationml/2006/main">
  <p:tag name="SHAPEINFOGUID" val="16202a03-ba81-4f90-a1f6-ab9b15d710fb"/>
</p:tagLst>
</file>

<file path=ppt/tags/tag32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2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3.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33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31.xml><?xml version="1.0" encoding="utf-8"?>
<p:tagLst xmlns:a="http://schemas.openxmlformats.org/drawingml/2006/main" xmlns:r="http://schemas.openxmlformats.org/officeDocument/2006/relationships" xmlns:p="http://schemas.openxmlformats.org/presentationml/2006/main">
  <p:tag name="SHAPEINFOGUID" val="d53fa435-2abf-4732-9c2e-d543cb5d0fb0"/>
</p:tagLst>
</file>

<file path=ppt/tags/tag332.xml><?xml version="1.0" encoding="utf-8"?>
<p:tagLst xmlns:a="http://schemas.openxmlformats.org/drawingml/2006/main" xmlns:r="http://schemas.openxmlformats.org/officeDocument/2006/relationships" xmlns:p="http://schemas.openxmlformats.org/presentationml/2006/main">
  <p:tag name="SHAPEINFOGUID" val="2e2a01f2-1b81-4a34-857b-a7b7dfd74b04"/>
</p:tagLst>
</file>

<file path=ppt/tags/tag333.xml><?xml version="1.0" encoding="utf-8"?>
<p:tagLst xmlns:a="http://schemas.openxmlformats.org/drawingml/2006/main" xmlns:r="http://schemas.openxmlformats.org/officeDocument/2006/relationships" xmlns:p="http://schemas.openxmlformats.org/presentationml/2006/main">
  <p:tag name="SHAPEINFOGUID" val="0af0d6aa-34f0-410e-963a-1cde9f6742b5"/>
</p:tagLst>
</file>

<file path=ppt/tags/tag334.xml><?xml version="1.0" encoding="utf-8"?>
<p:tagLst xmlns:a="http://schemas.openxmlformats.org/drawingml/2006/main" xmlns:r="http://schemas.openxmlformats.org/officeDocument/2006/relationships" xmlns:p="http://schemas.openxmlformats.org/presentationml/2006/main">
  <p:tag name="SHAPEINFOGUID" val="efde9b34-66d7-477f-9ef7-25dd992854b4"/>
</p:tagLst>
</file>

<file path=ppt/tags/tag335.xml><?xml version="1.0" encoding="utf-8"?>
<p:tagLst xmlns:a="http://schemas.openxmlformats.org/drawingml/2006/main" xmlns:r="http://schemas.openxmlformats.org/officeDocument/2006/relationships" xmlns:p="http://schemas.openxmlformats.org/presentationml/2006/main">
  <p:tag name="SHAPEINFOGUID" val="0212b4ed-22fa-4054-8d82-fea68571e477"/>
</p:tagLst>
</file>

<file path=ppt/tags/tag336.xml><?xml version="1.0" encoding="utf-8"?>
<p:tagLst xmlns:a="http://schemas.openxmlformats.org/drawingml/2006/main" xmlns:r="http://schemas.openxmlformats.org/officeDocument/2006/relationships" xmlns:p="http://schemas.openxmlformats.org/presentationml/2006/main">
  <p:tag name="SHAPEINFOGUID" val="6a1d4af6-da84-489f-8e1e-2514ef2162c4"/>
</p:tagLst>
</file>

<file path=ppt/tags/tag337.xml><?xml version="1.0" encoding="utf-8"?>
<p:tagLst xmlns:a="http://schemas.openxmlformats.org/drawingml/2006/main" xmlns:r="http://schemas.openxmlformats.org/officeDocument/2006/relationships" xmlns:p="http://schemas.openxmlformats.org/presentationml/2006/main">
  <p:tag name="SHAPEINFOGUID" val="c8dc3ab8-923d-4e81-b46a-ad02978b238a"/>
</p:tagLst>
</file>

<file path=ppt/tags/tag338.xml><?xml version="1.0" encoding="utf-8"?>
<p:tagLst xmlns:a="http://schemas.openxmlformats.org/drawingml/2006/main" xmlns:r="http://schemas.openxmlformats.org/officeDocument/2006/relationships" xmlns:p="http://schemas.openxmlformats.org/presentationml/2006/main">
  <p:tag name="SHAPEINFOGUID" val="7d5691b5-7f9f-448e-98b3-e9f818de1391"/>
</p:tagLst>
</file>

<file path=ppt/tags/tag339.xml><?xml version="1.0" encoding="utf-8"?>
<p:tagLst xmlns:a="http://schemas.openxmlformats.org/drawingml/2006/main" xmlns:r="http://schemas.openxmlformats.org/officeDocument/2006/relationships" xmlns:p="http://schemas.openxmlformats.org/presentationml/2006/main">
  <p:tag name="SHAPEINFOGUID" val="7258f39b-4afc-429e-bf8c-8b3048256671"/>
</p:tagLst>
</file>

<file path=ppt/tags/tag34.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340.xml><?xml version="1.0" encoding="utf-8"?>
<p:tagLst xmlns:a="http://schemas.openxmlformats.org/drawingml/2006/main" xmlns:r="http://schemas.openxmlformats.org/officeDocument/2006/relationships" xmlns:p="http://schemas.openxmlformats.org/presentationml/2006/main">
  <p:tag name="SHAPEINFOGUID" val="08b678ff-335d-46c7-828c-d390cc596b49"/>
</p:tagLst>
</file>

<file path=ppt/tags/tag34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4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4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4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45.xml><?xml version="1.0" encoding="utf-8"?>
<p:tagLst xmlns:a="http://schemas.openxmlformats.org/drawingml/2006/main" xmlns:r="http://schemas.openxmlformats.org/officeDocument/2006/relationships" xmlns:p="http://schemas.openxmlformats.org/presentationml/2006/main">
  <p:tag name="TOP" val="391,2978"/>
  <p:tag name="LEFT" val="53,85654"/>
  <p:tag name="WIDTH" val="178,5827"/>
  <p:tag name="HEIGHT" val="7,270315"/>
</p:tagLst>
</file>

<file path=ppt/tags/tag346.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47.xml><?xml version="1.0" encoding="utf-8"?>
<p:tagLst xmlns:a="http://schemas.openxmlformats.org/drawingml/2006/main" xmlns:r="http://schemas.openxmlformats.org/officeDocument/2006/relationships" xmlns:p="http://schemas.openxmlformats.org/presentationml/2006/main">
  <p:tag name="TOP" val="88,96889"/>
  <p:tag name="LEFT" val="473,6572"/>
  <p:tag name="WIDTH" val="210,7179"/>
  <p:tag name="HEIGHT" val="268,4061"/>
  <p:tag name="SHAPEINFOGUID" val="68006690-4ec9-49b5-b75f-1cc1baaf0505"/>
</p:tagLst>
</file>

<file path=ppt/tags/tag348.xml><?xml version="1.0" encoding="utf-8"?>
<p:tagLst xmlns:a="http://schemas.openxmlformats.org/drawingml/2006/main" xmlns:r="http://schemas.openxmlformats.org/officeDocument/2006/relationships" xmlns:p="http://schemas.openxmlformats.org/presentationml/2006/main">
  <p:tag name="SHAPEINFOGUID" val="eca72a47-9b06-46ab-9899-8b91508ee44c"/>
</p:tagLst>
</file>

<file path=ppt/tags/tag34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5.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350.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51.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52.xml><?xml version="1.0" encoding="utf-8"?>
<p:tagLst xmlns:a="http://schemas.openxmlformats.org/drawingml/2006/main" xmlns:r="http://schemas.openxmlformats.org/officeDocument/2006/relationships" xmlns:p="http://schemas.openxmlformats.org/presentationml/2006/main">
  <p:tag name="SHAPEINFOGUID" val="d8a43187-80e9-4ead-8686-6d4bb4d060dd"/>
</p:tagLst>
</file>

<file path=ppt/tags/tag353.xml><?xml version="1.0" encoding="utf-8"?>
<p:tagLst xmlns:a="http://schemas.openxmlformats.org/drawingml/2006/main" xmlns:r="http://schemas.openxmlformats.org/officeDocument/2006/relationships" xmlns:p="http://schemas.openxmlformats.org/presentationml/2006/main">
  <p:tag name="SHAPEINFOGUID" val="a3a1565c-33d4-4e93-b4c5-cd4c1a8fd3b1"/>
</p:tagLst>
</file>

<file path=ppt/tags/tag354.xml><?xml version="1.0" encoding="utf-8"?>
<p:tagLst xmlns:a="http://schemas.openxmlformats.org/drawingml/2006/main" xmlns:r="http://schemas.openxmlformats.org/officeDocument/2006/relationships" xmlns:p="http://schemas.openxmlformats.org/presentationml/2006/main">
  <p:tag name="SHAPEINFOGUID" val="d2187686-be22-4b54-8ddd-4051263d68cb"/>
</p:tagLst>
</file>

<file path=ppt/tags/tag355.xml><?xml version="1.0" encoding="utf-8"?>
<p:tagLst xmlns:a="http://schemas.openxmlformats.org/drawingml/2006/main" xmlns:r="http://schemas.openxmlformats.org/officeDocument/2006/relationships" xmlns:p="http://schemas.openxmlformats.org/presentationml/2006/main">
  <p:tag name="SHAPEINFOGUID" val="46983692-20ae-4967-a162-c532651dd9fa"/>
</p:tagLst>
</file>

<file path=ppt/tags/tag356.xml><?xml version="1.0" encoding="utf-8"?>
<p:tagLst xmlns:a="http://schemas.openxmlformats.org/drawingml/2006/main" xmlns:r="http://schemas.openxmlformats.org/officeDocument/2006/relationships" xmlns:p="http://schemas.openxmlformats.org/presentationml/2006/main">
  <p:tag name="SHAPEINFOGUID" val="2abc0ce0-82bb-4ada-bf2d-94371a49fd62"/>
</p:tagLst>
</file>

<file path=ppt/tags/tag357.xml><?xml version="1.0" encoding="utf-8"?>
<p:tagLst xmlns:a="http://schemas.openxmlformats.org/drawingml/2006/main" xmlns:r="http://schemas.openxmlformats.org/officeDocument/2006/relationships" xmlns:p="http://schemas.openxmlformats.org/presentationml/2006/main">
  <p:tag name="SHAPEINFOGUID" val="a964969d-741f-4b3c-aa35-98d2c8930287"/>
</p:tagLst>
</file>

<file path=ppt/tags/tag358.xml><?xml version="1.0" encoding="utf-8"?>
<p:tagLst xmlns:a="http://schemas.openxmlformats.org/drawingml/2006/main" xmlns:r="http://schemas.openxmlformats.org/officeDocument/2006/relationships" xmlns:p="http://schemas.openxmlformats.org/presentationml/2006/main">
  <p:tag name="SHAPEINFOGUID" val="06c96825-d88d-4472-ad8f-c9f8088e2378"/>
</p:tagLst>
</file>

<file path=ppt/tags/tag359.xml><?xml version="1.0" encoding="utf-8"?>
<p:tagLst xmlns:a="http://schemas.openxmlformats.org/drawingml/2006/main" xmlns:r="http://schemas.openxmlformats.org/officeDocument/2006/relationships" xmlns:p="http://schemas.openxmlformats.org/presentationml/2006/main">
  <p:tag name="SHAPEINFOGUID" val="306908ef-895e-4bc0-b037-2ed3609f4c71"/>
</p:tagLst>
</file>

<file path=ppt/tags/tag36.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360.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6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62.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63.xml><?xml version="1.0" encoding="utf-8"?>
<p:tagLst xmlns:a="http://schemas.openxmlformats.org/drawingml/2006/main" xmlns:r="http://schemas.openxmlformats.org/officeDocument/2006/relationships" xmlns:p="http://schemas.openxmlformats.org/presentationml/2006/main">
  <p:tag name="SHAPEINFOGUID" val="4dcc3585-aa2e-451e-823b-7903ea5a0b7d"/>
</p:tagLst>
</file>

<file path=ppt/tags/tag364.xml><?xml version="1.0" encoding="utf-8"?>
<p:tagLst xmlns:a="http://schemas.openxmlformats.org/drawingml/2006/main" xmlns:r="http://schemas.openxmlformats.org/officeDocument/2006/relationships" xmlns:p="http://schemas.openxmlformats.org/presentationml/2006/main">
  <p:tag name="SHAPEINFOGUID" val="63cf090b-a995-460e-91ef-c0d4863d75e2"/>
</p:tagLst>
</file>

<file path=ppt/tags/tag365.xml><?xml version="1.0" encoding="utf-8"?>
<p:tagLst xmlns:a="http://schemas.openxmlformats.org/drawingml/2006/main" xmlns:r="http://schemas.openxmlformats.org/officeDocument/2006/relationships" xmlns:p="http://schemas.openxmlformats.org/presentationml/2006/main">
  <p:tag name="SHAPEINFOGUID" val="1e4d472e-283c-4bb5-b1f6-4c83e00a8afc"/>
</p:tagLst>
</file>

<file path=ppt/tags/tag366.xml><?xml version="1.0" encoding="utf-8"?>
<p:tagLst xmlns:a="http://schemas.openxmlformats.org/drawingml/2006/main" xmlns:r="http://schemas.openxmlformats.org/officeDocument/2006/relationships" xmlns:p="http://schemas.openxmlformats.org/presentationml/2006/main">
  <p:tag name="SHAPEINFOGUID" val="58e05686-854b-49cb-9f6f-7f8e61c9f0d9"/>
</p:tagLst>
</file>

<file path=ppt/tags/tag367.xml><?xml version="1.0" encoding="utf-8"?>
<p:tagLst xmlns:a="http://schemas.openxmlformats.org/drawingml/2006/main" xmlns:r="http://schemas.openxmlformats.org/officeDocument/2006/relationships" xmlns:p="http://schemas.openxmlformats.org/presentationml/2006/main">
  <p:tag name="SHAPEINFOGUID" val="1a5858ac-bfbf-4976-9754-f07ce04ea003"/>
</p:tagLst>
</file>

<file path=ppt/tags/tag368.xml><?xml version="1.0" encoding="utf-8"?>
<p:tagLst xmlns:a="http://schemas.openxmlformats.org/drawingml/2006/main" xmlns:r="http://schemas.openxmlformats.org/officeDocument/2006/relationships" xmlns:p="http://schemas.openxmlformats.org/presentationml/2006/main">
  <p:tag name="SHAPEINFOGUID" val="58c4909f-a3c9-4114-aec5-2b9091e9abd6"/>
</p:tagLst>
</file>

<file path=ppt/tags/tag369.xml><?xml version="1.0" encoding="utf-8"?>
<p:tagLst xmlns:a="http://schemas.openxmlformats.org/drawingml/2006/main" xmlns:r="http://schemas.openxmlformats.org/officeDocument/2006/relationships" xmlns:p="http://schemas.openxmlformats.org/presentationml/2006/main">
  <p:tag name="SHAPEINFOGUID" val="d6f3ead6-059c-4632-bee0-8dd6fed7ca68"/>
</p:tagLst>
</file>

<file path=ppt/tags/tag37.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370.xml><?xml version="1.0" encoding="utf-8"?>
<p:tagLst xmlns:a="http://schemas.openxmlformats.org/drawingml/2006/main" xmlns:r="http://schemas.openxmlformats.org/officeDocument/2006/relationships" xmlns:p="http://schemas.openxmlformats.org/presentationml/2006/main">
  <p:tag name="SHAPEINFOGUID" val="d883cd60-0dea-40f3-9a6a-08a4bea08122"/>
</p:tagLst>
</file>

<file path=ppt/tags/tag371.xml><?xml version="1.0" encoding="utf-8"?>
<p:tagLst xmlns:a="http://schemas.openxmlformats.org/drawingml/2006/main" xmlns:r="http://schemas.openxmlformats.org/officeDocument/2006/relationships" xmlns:p="http://schemas.openxmlformats.org/presentationml/2006/main">
  <p:tag name="SHAPEINFOGUID" val="c564fe47-0f9b-491e-98f3-e5347f1b85b5"/>
</p:tagLst>
</file>

<file path=ppt/tags/tag372.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7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74.xml><?xml version="1.0" encoding="utf-8"?>
<p:tagLst xmlns:a="http://schemas.openxmlformats.org/drawingml/2006/main" xmlns:r="http://schemas.openxmlformats.org/officeDocument/2006/relationships" xmlns:p="http://schemas.openxmlformats.org/presentationml/2006/main">
  <p:tag name="SHAPEINFOGUID" val="e3e42f95-0cf3-4cf4-9623-2733d5bdc25b"/>
</p:tagLst>
</file>

<file path=ppt/tags/tag375.xml><?xml version="1.0" encoding="utf-8"?>
<p:tagLst xmlns:a="http://schemas.openxmlformats.org/drawingml/2006/main" xmlns:r="http://schemas.openxmlformats.org/officeDocument/2006/relationships" xmlns:p="http://schemas.openxmlformats.org/presentationml/2006/main">
  <p:tag name="SHAPEINFOGUID" val="a8f2deb5-304e-4396-b8e3-aa3cf6f61b9a"/>
</p:tagLst>
</file>

<file path=ppt/tags/tag376.xml><?xml version="1.0" encoding="utf-8"?>
<p:tagLst xmlns:a="http://schemas.openxmlformats.org/drawingml/2006/main" xmlns:r="http://schemas.openxmlformats.org/officeDocument/2006/relationships" xmlns:p="http://schemas.openxmlformats.org/presentationml/2006/main">
  <p:tag name="SHAPEINFOGUID" val="e0abd235-7f19-45e3-9a9d-27ebc542343a"/>
</p:tagLst>
</file>

<file path=ppt/tags/tag37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7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79.xml><?xml version="1.0" encoding="utf-8"?>
<p:tagLst xmlns:a="http://schemas.openxmlformats.org/drawingml/2006/main" xmlns:r="http://schemas.openxmlformats.org/officeDocument/2006/relationships" xmlns:p="http://schemas.openxmlformats.org/presentationml/2006/main">
  <p:tag name="SHAPEINFOGUID" val="68870be3-c963-4cd9-bb4f-3df6a94a8b46"/>
</p:tagLst>
</file>

<file path=ppt/tags/tag38.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380.xml><?xml version="1.0" encoding="utf-8"?>
<p:tagLst xmlns:a="http://schemas.openxmlformats.org/drawingml/2006/main" xmlns:r="http://schemas.openxmlformats.org/officeDocument/2006/relationships" xmlns:p="http://schemas.openxmlformats.org/presentationml/2006/main">
  <p:tag name="SHAPEINFOGUID" val="8d2e6703-cf65-4ca8-b7c4-dcbfdffe115b"/>
</p:tagLst>
</file>

<file path=ppt/tags/tag381.xml><?xml version="1.0" encoding="utf-8"?>
<p:tagLst xmlns:a="http://schemas.openxmlformats.org/drawingml/2006/main" xmlns:r="http://schemas.openxmlformats.org/officeDocument/2006/relationships" xmlns:p="http://schemas.openxmlformats.org/presentationml/2006/main">
  <p:tag name="SHAPEINFOGUID" val="5716ea2b-c3c3-489e-8029-108b68953a78"/>
</p:tagLst>
</file>

<file path=ppt/tags/tag382.xml><?xml version="1.0" encoding="utf-8"?>
<p:tagLst xmlns:a="http://schemas.openxmlformats.org/drawingml/2006/main" xmlns:r="http://schemas.openxmlformats.org/officeDocument/2006/relationships" xmlns:p="http://schemas.openxmlformats.org/presentationml/2006/main">
  <p:tag name="SHAPEINFOGUID" val="64547c1b-217f-4271-b4a0-5efb3dd680f7"/>
</p:tagLst>
</file>

<file path=ppt/tags/tag383.xml><?xml version="1.0" encoding="utf-8"?>
<p:tagLst xmlns:a="http://schemas.openxmlformats.org/drawingml/2006/main" xmlns:r="http://schemas.openxmlformats.org/officeDocument/2006/relationships" xmlns:p="http://schemas.openxmlformats.org/presentationml/2006/main">
  <p:tag name="SHAPEINFOGUID" val="5f137168-b49d-4b61-a973-9fbc84f447b1"/>
</p:tagLst>
</file>

<file path=ppt/tags/tag384.xml><?xml version="1.0" encoding="utf-8"?>
<p:tagLst xmlns:a="http://schemas.openxmlformats.org/drawingml/2006/main" xmlns:r="http://schemas.openxmlformats.org/officeDocument/2006/relationships" xmlns:p="http://schemas.openxmlformats.org/presentationml/2006/main">
  <p:tag name="SHAPEINFOGUID" val="fc492109-c809-49f8-aa9a-bb251d80757d"/>
</p:tagLst>
</file>

<file path=ppt/tags/tag385.xml><?xml version="1.0" encoding="utf-8"?>
<p:tagLst xmlns:a="http://schemas.openxmlformats.org/drawingml/2006/main" xmlns:r="http://schemas.openxmlformats.org/officeDocument/2006/relationships" xmlns:p="http://schemas.openxmlformats.org/presentationml/2006/main">
  <p:tag name="SHAPEINFOGUID" val="3f21ac5a-3b1a-4978-8a96-aa342991f491"/>
</p:tagLst>
</file>

<file path=ppt/tags/tag386.xml><?xml version="1.0" encoding="utf-8"?>
<p:tagLst xmlns:a="http://schemas.openxmlformats.org/drawingml/2006/main" xmlns:r="http://schemas.openxmlformats.org/officeDocument/2006/relationships" xmlns:p="http://schemas.openxmlformats.org/presentationml/2006/main">
  <p:tag name="SHAPEINFOGUID" val="78f8f123-b878-417d-af5a-33033252dc93"/>
</p:tagLst>
</file>

<file path=ppt/tags/tag38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38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389.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39.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390.xml><?xml version="1.0" encoding="utf-8"?>
<p:tagLst xmlns:a="http://schemas.openxmlformats.org/drawingml/2006/main" xmlns:r="http://schemas.openxmlformats.org/officeDocument/2006/relationships" xmlns:p="http://schemas.openxmlformats.org/presentationml/2006/main">
  <p:tag name="SHAPEINFOGUID" val="450a871f-082b-46ab-8dc6-75948e49f204"/>
</p:tagLst>
</file>

<file path=ppt/tags/tag391.xml><?xml version="1.0" encoding="utf-8"?>
<p:tagLst xmlns:a="http://schemas.openxmlformats.org/drawingml/2006/main" xmlns:r="http://schemas.openxmlformats.org/officeDocument/2006/relationships" xmlns:p="http://schemas.openxmlformats.org/presentationml/2006/main">
  <p:tag name="SHAPEINFOGUID" val="2a854f6c-cfc7-432a-83cb-d7be0aa0e820"/>
</p:tagLst>
</file>

<file path=ppt/tags/tag392.xml><?xml version="1.0" encoding="utf-8"?>
<p:tagLst xmlns:a="http://schemas.openxmlformats.org/drawingml/2006/main" xmlns:r="http://schemas.openxmlformats.org/officeDocument/2006/relationships" xmlns:p="http://schemas.openxmlformats.org/presentationml/2006/main">
  <p:tag name="SHAPEINFOGUID" val="09610dc0-b0d3-412f-b5bc-fcf525b691a8"/>
</p:tagLst>
</file>

<file path=ppt/tags/tag393.xml><?xml version="1.0" encoding="utf-8"?>
<p:tagLst xmlns:a="http://schemas.openxmlformats.org/drawingml/2006/main" xmlns:r="http://schemas.openxmlformats.org/officeDocument/2006/relationships" xmlns:p="http://schemas.openxmlformats.org/presentationml/2006/main">
  <p:tag name="SHAPEINFOGUID" val="7d5fd241-8532-4d35-a315-b24ecc750f80"/>
</p:tagLst>
</file>

<file path=ppt/tags/tag394.xml><?xml version="1.0" encoding="utf-8"?>
<p:tagLst xmlns:a="http://schemas.openxmlformats.org/drawingml/2006/main" xmlns:r="http://schemas.openxmlformats.org/officeDocument/2006/relationships" xmlns:p="http://schemas.openxmlformats.org/presentationml/2006/main">
  <p:tag name="SHAPEINFOGUID" val="9dede0e0-1439-4e51-a900-b0cea3965202"/>
</p:tagLst>
</file>

<file path=ppt/tags/tag395.xml><?xml version="1.0" encoding="utf-8"?>
<p:tagLst xmlns:a="http://schemas.openxmlformats.org/drawingml/2006/main" xmlns:r="http://schemas.openxmlformats.org/officeDocument/2006/relationships" xmlns:p="http://schemas.openxmlformats.org/presentationml/2006/main">
  <p:tag name="SHAPEINFOGUID" val="7e13acd7-08cb-495b-98b1-d164944fbae6"/>
</p:tagLst>
</file>

<file path=ppt/tags/tag396.xml><?xml version="1.0" encoding="utf-8"?>
<p:tagLst xmlns:a="http://schemas.openxmlformats.org/drawingml/2006/main" xmlns:r="http://schemas.openxmlformats.org/officeDocument/2006/relationships" xmlns:p="http://schemas.openxmlformats.org/presentationml/2006/main">
  <p:tag name="SHAPEINFOGUID" val="f1e09ddb-5372-4f35-82d0-4a5837fd0151"/>
</p:tagLst>
</file>

<file path=ppt/tags/tag397.xml><?xml version="1.0" encoding="utf-8"?>
<p:tagLst xmlns:a="http://schemas.openxmlformats.org/drawingml/2006/main" xmlns:r="http://schemas.openxmlformats.org/officeDocument/2006/relationships" xmlns:p="http://schemas.openxmlformats.org/presentationml/2006/main">
  <p:tag name="SHAPEINFOGUID" val="127f7125-a1b0-409f-a4fa-3ec6bc2726da"/>
</p:tagLst>
</file>

<file path=ppt/tags/tag398.xml><?xml version="1.0" encoding="utf-8"?>
<p:tagLst xmlns:a="http://schemas.openxmlformats.org/drawingml/2006/main" xmlns:r="http://schemas.openxmlformats.org/officeDocument/2006/relationships" xmlns:p="http://schemas.openxmlformats.org/presentationml/2006/main">
  <p:tag name="SHAPEINFOGUID" val="d24640a7-61be-4704-868b-7c6732f77fca"/>
</p:tagLst>
</file>

<file path=ppt/tags/tag399.xml><?xml version="1.0" encoding="utf-8"?>
<p:tagLst xmlns:a="http://schemas.openxmlformats.org/drawingml/2006/main" xmlns:r="http://schemas.openxmlformats.org/officeDocument/2006/relationships" xmlns:p="http://schemas.openxmlformats.org/presentationml/2006/main">
  <p:tag name="SHAPEINFOGUID" val="f64bcb22-f13f-42f4-a7a8-03fc5e7958f9"/>
</p:tagLst>
</file>

<file path=ppt/tags/tag4.xml><?xml version="1.0" encoding="utf-8"?>
<p:tagLst xmlns:a="http://schemas.openxmlformats.org/drawingml/2006/main" xmlns:r="http://schemas.openxmlformats.org/officeDocument/2006/relationships" xmlns:p="http://schemas.openxmlformats.org/presentationml/2006/main">
  <p:tag name="FLIGHTMODE" val="0"/>
</p:tagLst>
</file>

<file path=ppt/tags/tag40.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400.xml><?xml version="1.0" encoding="utf-8"?>
<p:tagLst xmlns:a="http://schemas.openxmlformats.org/drawingml/2006/main" xmlns:r="http://schemas.openxmlformats.org/officeDocument/2006/relationships" xmlns:p="http://schemas.openxmlformats.org/presentationml/2006/main">
  <p:tag name="SHAPEINFOGUID" val="3cc27c07-da3a-4f97-a7e7-2886d48e6f20"/>
</p:tagLst>
</file>

<file path=ppt/tags/tag401.xml><?xml version="1.0" encoding="utf-8"?>
<p:tagLst xmlns:a="http://schemas.openxmlformats.org/drawingml/2006/main" xmlns:r="http://schemas.openxmlformats.org/officeDocument/2006/relationships" xmlns:p="http://schemas.openxmlformats.org/presentationml/2006/main">
  <p:tag name="SHAPEINFOGUID" val="422f4514-b284-4312-8c96-02a7e36686f3"/>
</p:tagLst>
</file>

<file path=ppt/tags/tag402.xml><?xml version="1.0" encoding="utf-8"?>
<p:tagLst xmlns:a="http://schemas.openxmlformats.org/drawingml/2006/main" xmlns:r="http://schemas.openxmlformats.org/officeDocument/2006/relationships" xmlns:p="http://schemas.openxmlformats.org/presentationml/2006/main">
  <p:tag name="SHAPEINFOGUID" val="670eca5f-49cb-4957-82e0-f9bcbabaac9a"/>
</p:tagLst>
</file>

<file path=ppt/tags/tag403.xml><?xml version="1.0" encoding="utf-8"?>
<p:tagLst xmlns:a="http://schemas.openxmlformats.org/drawingml/2006/main" xmlns:r="http://schemas.openxmlformats.org/officeDocument/2006/relationships" xmlns:p="http://schemas.openxmlformats.org/presentationml/2006/main">
  <p:tag name="SHAPEINFOGUID" val="d042b938-80e9-49cb-8c65-518b93807abb"/>
</p:tagLst>
</file>

<file path=ppt/tags/tag404.xml><?xml version="1.0" encoding="utf-8"?>
<p:tagLst xmlns:a="http://schemas.openxmlformats.org/drawingml/2006/main" xmlns:r="http://schemas.openxmlformats.org/officeDocument/2006/relationships" xmlns:p="http://schemas.openxmlformats.org/presentationml/2006/main">
  <p:tag name="SHAPEINFOGUID" val="20701ad6-caec-4bba-9b59-d864051d3c09"/>
</p:tagLst>
</file>

<file path=ppt/tags/tag405.xml><?xml version="1.0" encoding="utf-8"?>
<p:tagLst xmlns:a="http://schemas.openxmlformats.org/drawingml/2006/main" xmlns:r="http://schemas.openxmlformats.org/officeDocument/2006/relationships" xmlns:p="http://schemas.openxmlformats.org/presentationml/2006/main">
  <p:tag name="SHAPEINFOGUID" val="f0992488-95f7-4f34-9581-5f3fb920ead9"/>
</p:tagLst>
</file>

<file path=ppt/tags/tag406.xml><?xml version="1.0" encoding="utf-8"?>
<p:tagLst xmlns:a="http://schemas.openxmlformats.org/drawingml/2006/main" xmlns:r="http://schemas.openxmlformats.org/officeDocument/2006/relationships" xmlns:p="http://schemas.openxmlformats.org/presentationml/2006/main">
  <p:tag name="SHAPEINFOGUID" val="711e3735-2ca0-4c8c-b98a-a5877021f0b9"/>
</p:tagLst>
</file>

<file path=ppt/tags/tag407.xml><?xml version="1.0" encoding="utf-8"?>
<p:tagLst xmlns:a="http://schemas.openxmlformats.org/drawingml/2006/main" xmlns:r="http://schemas.openxmlformats.org/officeDocument/2006/relationships" xmlns:p="http://schemas.openxmlformats.org/presentationml/2006/main">
  <p:tag name="SHAPEINFOGUID" val="4f383f5b-32e2-4aff-b96a-688a96fd0b9f"/>
</p:tagLst>
</file>

<file path=ppt/tags/tag408.xml><?xml version="1.0" encoding="utf-8"?>
<p:tagLst xmlns:a="http://schemas.openxmlformats.org/drawingml/2006/main" xmlns:r="http://schemas.openxmlformats.org/officeDocument/2006/relationships" xmlns:p="http://schemas.openxmlformats.org/presentationml/2006/main">
  <p:tag name="SHAPEINFOGUID" val="5564b991-65a4-4c63-be5d-c6d4e0fe8412"/>
</p:tagLst>
</file>

<file path=ppt/tags/tag409.xml><?xml version="1.0" encoding="utf-8"?>
<p:tagLst xmlns:a="http://schemas.openxmlformats.org/drawingml/2006/main" xmlns:r="http://schemas.openxmlformats.org/officeDocument/2006/relationships" xmlns:p="http://schemas.openxmlformats.org/presentationml/2006/main">
  <p:tag name="SHAPEINFOGUID" val="fb3c5832-5d51-41d7-887a-78cfdca6a848"/>
</p:tagLst>
</file>

<file path=ppt/tags/tag41.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410.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1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12.xml><?xml version="1.0" encoding="utf-8"?>
<p:tagLst xmlns:a="http://schemas.openxmlformats.org/drawingml/2006/main" xmlns:r="http://schemas.openxmlformats.org/officeDocument/2006/relationships" xmlns:p="http://schemas.openxmlformats.org/presentationml/2006/main">
  <p:tag name="SHAPEINFOGUID" val="da10898b-006a-4e17-84d5-a831350b1590"/>
</p:tagLst>
</file>

<file path=ppt/tags/tag413.xml><?xml version="1.0" encoding="utf-8"?>
<p:tagLst xmlns:a="http://schemas.openxmlformats.org/drawingml/2006/main" xmlns:r="http://schemas.openxmlformats.org/officeDocument/2006/relationships" xmlns:p="http://schemas.openxmlformats.org/presentationml/2006/main">
  <p:tag name="SHAPEINFOGUID" val="bf5e0561-4723-4f8e-8aaa-61f9b5f7a22f"/>
</p:tagLst>
</file>

<file path=ppt/tags/tag414.xml><?xml version="1.0" encoding="utf-8"?>
<p:tagLst xmlns:a="http://schemas.openxmlformats.org/drawingml/2006/main" xmlns:r="http://schemas.openxmlformats.org/officeDocument/2006/relationships" xmlns:p="http://schemas.openxmlformats.org/presentationml/2006/main">
  <p:tag name="SHAPEINFOGUID" val="e844aef2-3357-4cb1-be0e-0ee2195789e9"/>
</p:tagLst>
</file>

<file path=ppt/tags/tag415.xml><?xml version="1.0" encoding="utf-8"?>
<p:tagLst xmlns:a="http://schemas.openxmlformats.org/drawingml/2006/main" xmlns:r="http://schemas.openxmlformats.org/officeDocument/2006/relationships" xmlns:p="http://schemas.openxmlformats.org/presentationml/2006/main">
  <p:tag name="SHAPEINFOGUID" val="0c7afc0d-3a0b-4ce9-91d7-ed40faf3536d"/>
</p:tagLst>
</file>

<file path=ppt/tags/tag41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1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1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419.xml><?xml version="1.0" encoding="utf-8"?>
<p:tagLst xmlns:a="http://schemas.openxmlformats.org/drawingml/2006/main" xmlns:r="http://schemas.openxmlformats.org/officeDocument/2006/relationships" xmlns:p="http://schemas.openxmlformats.org/presentationml/2006/main">
  <p:tag name="SHAPEINFOGUID" val="a6458b54-240a-4751-8ec3-406313039694"/>
</p:tagLst>
</file>

<file path=ppt/tags/tag42.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420.xml><?xml version="1.0" encoding="utf-8"?>
<p:tagLst xmlns:a="http://schemas.openxmlformats.org/drawingml/2006/main" xmlns:r="http://schemas.openxmlformats.org/officeDocument/2006/relationships" xmlns:p="http://schemas.openxmlformats.org/presentationml/2006/main">
  <p:tag name="SHAPEINFOGUID" val="86802df6-1c76-4d7d-876d-ffde79a8840a"/>
</p:tagLst>
</file>

<file path=ppt/tags/tag421.xml><?xml version="1.0" encoding="utf-8"?>
<p:tagLst xmlns:a="http://schemas.openxmlformats.org/drawingml/2006/main" xmlns:r="http://schemas.openxmlformats.org/officeDocument/2006/relationships" xmlns:p="http://schemas.openxmlformats.org/presentationml/2006/main">
  <p:tag name="SHAPEINFOGUID" val="d183355e-6e10-4224-a775-ff3cd5d54967"/>
</p:tagLst>
</file>

<file path=ppt/tags/tag422.xml><?xml version="1.0" encoding="utf-8"?>
<p:tagLst xmlns:a="http://schemas.openxmlformats.org/drawingml/2006/main" xmlns:r="http://schemas.openxmlformats.org/officeDocument/2006/relationships" xmlns:p="http://schemas.openxmlformats.org/presentationml/2006/main">
  <p:tag name="TOP" val="34"/>
  <p:tag name="LEFT" val="32,95835"/>
  <p:tag name="WIDTH" val="648,75"/>
  <p:tag name="HEIGHT" val="25,83331"/>
</p:tagLst>
</file>

<file path=ppt/tags/tag42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24.xml><?xml version="1.0" encoding="utf-8"?>
<p:tagLst xmlns:a="http://schemas.openxmlformats.org/drawingml/2006/main" xmlns:r="http://schemas.openxmlformats.org/officeDocument/2006/relationships" xmlns:p="http://schemas.openxmlformats.org/presentationml/2006/main">
  <p:tag name="SHAPEINFOGUID" val="266a5367-a3bf-4f01-960e-1235495c8ca9"/>
</p:tagLst>
</file>

<file path=ppt/tags/tag425.xml><?xml version="1.0" encoding="utf-8"?>
<p:tagLst xmlns:a="http://schemas.openxmlformats.org/drawingml/2006/main" xmlns:r="http://schemas.openxmlformats.org/officeDocument/2006/relationships" xmlns:p="http://schemas.openxmlformats.org/presentationml/2006/main">
  <p:tag name="SHAPEINFOGUID" val="1863cf77-456d-486e-b882-74c74b5bb648"/>
</p:tagLst>
</file>

<file path=ppt/tags/tag426.xml><?xml version="1.0" encoding="utf-8"?>
<p:tagLst xmlns:a="http://schemas.openxmlformats.org/drawingml/2006/main" xmlns:r="http://schemas.openxmlformats.org/officeDocument/2006/relationships" xmlns:p="http://schemas.openxmlformats.org/presentationml/2006/main">
  <p:tag name="ISAGENDA" val="true"/>
  <p:tag name="CUSTOMID" val="{AAC46750-FCC3-44AE-851A-9C744C9B96FD}"/>
</p:tagLst>
</file>

<file path=ppt/tags/tag427.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2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2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3.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430.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43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32.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3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434.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43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36.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437.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38.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39.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4.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44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4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4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4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4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4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4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4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4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49.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45.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450.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451.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452.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53.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54.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5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5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5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5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45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46.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46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46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62.xml><?xml version="1.0" encoding="utf-8"?>
<p:tagLst xmlns:a="http://schemas.openxmlformats.org/drawingml/2006/main" xmlns:r="http://schemas.openxmlformats.org/officeDocument/2006/relationships" xmlns:p="http://schemas.openxmlformats.org/presentationml/2006/main">
  <p:tag name="TOP" val="110,125"/>
  <p:tag name="LEFT" val="31,12504"/>
  <p:tag name="WIDTH" val="411,0236"/>
  <p:tag name="HEIGHT" val="34,01575"/>
</p:tagLst>
</file>

<file path=ppt/tags/tag463.xml><?xml version="1.0" encoding="utf-8"?>
<p:tagLst xmlns:a="http://schemas.openxmlformats.org/drawingml/2006/main" xmlns:r="http://schemas.openxmlformats.org/officeDocument/2006/relationships" xmlns:p="http://schemas.openxmlformats.org/presentationml/2006/main">
  <p:tag name="TOP" val="143,7758"/>
  <p:tag name="LEFT" val="31,12504"/>
  <p:tag name="WIDTH" val="418,1102"/>
  <p:tag name="HEIGHT" val="32,59843"/>
</p:tagLst>
</file>

<file path=ppt/tags/tag46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6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66.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467.xml><?xml version="1.0" encoding="utf-8"?>
<p:tagLst xmlns:a="http://schemas.openxmlformats.org/drawingml/2006/main" xmlns:r="http://schemas.openxmlformats.org/officeDocument/2006/relationships" xmlns:p="http://schemas.openxmlformats.org/presentationml/2006/main">
  <p:tag name="SHAPEINFOGUID" val="04d43063-5d84-4284-b01c-e963381b65a2"/>
</p:tagLst>
</file>

<file path=ppt/tags/tag468.xml><?xml version="1.0" encoding="utf-8"?>
<p:tagLst xmlns:a="http://schemas.openxmlformats.org/drawingml/2006/main" xmlns:r="http://schemas.openxmlformats.org/officeDocument/2006/relationships" xmlns:p="http://schemas.openxmlformats.org/presentationml/2006/main">
  <p:tag name="SHAPEINFOGUID" val="ad8bf020-fff0-4ea4-9539-8808b3d6ea0b"/>
</p:tagLst>
</file>

<file path=ppt/tags/tag469.xml><?xml version="1.0" encoding="utf-8"?>
<p:tagLst xmlns:a="http://schemas.openxmlformats.org/drawingml/2006/main" xmlns:r="http://schemas.openxmlformats.org/officeDocument/2006/relationships" xmlns:p="http://schemas.openxmlformats.org/presentationml/2006/main">
  <p:tag name="SHAPEINFOGUID" val="d9d941f3-3710-413e-927a-6f79d991a0ea"/>
</p:tagLst>
</file>

<file path=ppt/tags/tag47.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470.xml><?xml version="1.0" encoding="utf-8"?>
<p:tagLst xmlns:a="http://schemas.openxmlformats.org/drawingml/2006/main" xmlns:r="http://schemas.openxmlformats.org/officeDocument/2006/relationships" xmlns:p="http://schemas.openxmlformats.org/presentationml/2006/main">
  <p:tag name="SHAPEINFOGUID" val="0247d8cc-db4d-403e-8e9e-9ee90b6da9c6"/>
</p:tagLst>
</file>

<file path=ppt/tags/tag471.xml><?xml version="1.0" encoding="utf-8"?>
<p:tagLst xmlns:a="http://schemas.openxmlformats.org/drawingml/2006/main" xmlns:r="http://schemas.openxmlformats.org/officeDocument/2006/relationships" xmlns:p="http://schemas.openxmlformats.org/presentationml/2006/main">
  <p:tag name="SHAPEINFOGUID" val="7d6ee8c5-6d2d-4115-b4c4-390b63a0d070"/>
</p:tagLst>
</file>

<file path=ppt/tags/tag472.xml><?xml version="1.0" encoding="utf-8"?>
<p:tagLst xmlns:a="http://schemas.openxmlformats.org/drawingml/2006/main" xmlns:r="http://schemas.openxmlformats.org/officeDocument/2006/relationships" xmlns:p="http://schemas.openxmlformats.org/presentationml/2006/main">
  <p:tag name="SHAPEINFOGUID" val="b8e60803-04df-42af-a2a0-8bdfa4d0dbef"/>
</p:tagLst>
</file>

<file path=ppt/tags/tag473.xml><?xml version="1.0" encoding="utf-8"?>
<p:tagLst xmlns:a="http://schemas.openxmlformats.org/drawingml/2006/main" xmlns:r="http://schemas.openxmlformats.org/officeDocument/2006/relationships" xmlns:p="http://schemas.openxmlformats.org/presentationml/2006/main">
  <p:tag name="SHAPEINFOGUID" val="cef126dc-c5c2-4bbe-b5a2-23c04a6446a5"/>
</p:tagLst>
</file>

<file path=ppt/tags/tag47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7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76.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477.xml><?xml version="1.0" encoding="utf-8"?>
<p:tagLst xmlns:a="http://schemas.openxmlformats.org/drawingml/2006/main" xmlns:r="http://schemas.openxmlformats.org/officeDocument/2006/relationships" xmlns:p="http://schemas.openxmlformats.org/presentationml/2006/main">
  <p:tag name="SHAPEINFOGUID" val="5000e4a5-553e-4eba-92b7-cbb03c62b040"/>
</p:tagLst>
</file>

<file path=ppt/tags/tag478.xml><?xml version="1.0" encoding="utf-8"?>
<p:tagLst xmlns:a="http://schemas.openxmlformats.org/drawingml/2006/main" xmlns:r="http://schemas.openxmlformats.org/officeDocument/2006/relationships" xmlns:p="http://schemas.openxmlformats.org/presentationml/2006/main">
  <p:tag name="SHAPEINFOGUID" val="9bd64b33-b23e-44a2-9db3-39701bf3960c"/>
</p:tagLst>
</file>

<file path=ppt/tags/tag479.xml><?xml version="1.0" encoding="utf-8"?>
<p:tagLst xmlns:a="http://schemas.openxmlformats.org/drawingml/2006/main" xmlns:r="http://schemas.openxmlformats.org/officeDocument/2006/relationships" xmlns:p="http://schemas.openxmlformats.org/presentationml/2006/main">
  <p:tag name="SHAPEINFOGUID" val="d2215f5d-cc00-4455-aa5c-fbfe44f570ae"/>
</p:tagLst>
</file>

<file path=ppt/tags/tag48.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480.xml><?xml version="1.0" encoding="utf-8"?>
<p:tagLst xmlns:a="http://schemas.openxmlformats.org/drawingml/2006/main" xmlns:r="http://schemas.openxmlformats.org/officeDocument/2006/relationships" xmlns:p="http://schemas.openxmlformats.org/presentationml/2006/main">
  <p:tag name="SHAPEINFOGUID" val="859229dd-a365-4244-a2d5-6eb7c3505a44"/>
</p:tagLst>
</file>

<file path=ppt/tags/tag481.xml><?xml version="1.0" encoding="utf-8"?>
<p:tagLst xmlns:a="http://schemas.openxmlformats.org/drawingml/2006/main" xmlns:r="http://schemas.openxmlformats.org/officeDocument/2006/relationships" xmlns:p="http://schemas.openxmlformats.org/presentationml/2006/main">
  <p:tag name="SHAPEINFOGUID" val="9ce43098-660d-4765-ac58-d35fe23babeb"/>
</p:tagLst>
</file>

<file path=ppt/tags/tag482.xml><?xml version="1.0" encoding="utf-8"?>
<p:tagLst xmlns:a="http://schemas.openxmlformats.org/drawingml/2006/main" xmlns:r="http://schemas.openxmlformats.org/officeDocument/2006/relationships" xmlns:p="http://schemas.openxmlformats.org/presentationml/2006/main">
  <p:tag name="SHAPEINFOGUID" val="d2541a88-bf78-4fd7-9177-bf252e2d88ff"/>
</p:tagLst>
</file>

<file path=ppt/tags/tag483.xml><?xml version="1.0" encoding="utf-8"?>
<p:tagLst xmlns:a="http://schemas.openxmlformats.org/drawingml/2006/main" xmlns:r="http://schemas.openxmlformats.org/officeDocument/2006/relationships" xmlns:p="http://schemas.openxmlformats.org/presentationml/2006/main">
  <p:tag name="SHAPEINFOGUID" val="56de3366-96c9-4536-88c9-e6c424e26082"/>
</p:tagLst>
</file>

<file path=ppt/tags/tag484.xml><?xml version="1.0" encoding="utf-8"?>
<p:tagLst xmlns:a="http://schemas.openxmlformats.org/drawingml/2006/main" xmlns:r="http://schemas.openxmlformats.org/officeDocument/2006/relationships" xmlns:p="http://schemas.openxmlformats.org/presentationml/2006/main">
  <p:tag name="SHAPEINFOGUID" val="20439f61-4e65-4cbf-826a-b6c4f7b3bee6"/>
</p:tagLst>
</file>

<file path=ppt/tags/tag485.xml><?xml version="1.0" encoding="utf-8"?>
<p:tagLst xmlns:a="http://schemas.openxmlformats.org/drawingml/2006/main" xmlns:r="http://schemas.openxmlformats.org/officeDocument/2006/relationships" xmlns:p="http://schemas.openxmlformats.org/presentationml/2006/main">
  <p:tag name="SHAPEINFOGUID" val="95c13a49-0777-4066-9246-03cba13624c8"/>
</p:tagLst>
</file>

<file path=ppt/tags/tag486.xml><?xml version="1.0" encoding="utf-8"?>
<p:tagLst xmlns:a="http://schemas.openxmlformats.org/drawingml/2006/main" xmlns:r="http://schemas.openxmlformats.org/officeDocument/2006/relationships" xmlns:p="http://schemas.openxmlformats.org/presentationml/2006/main">
  <p:tag name="SHAPEINFOGUID" val="302b76ce-b0f7-4d79-bd0a-1abd0d02c1af"/>
</p:tagLst>
</file>

<file path=ppt/tags/tag48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8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489.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49.xml><?xml version="1.0" encoding="utf-8"?>
<p:tagLst xmlns:a="http://schemas.openxmlformats.org/drawingml/2006/main" xmlns:r="http://schemas.openxmlformats.org/officeDocument/2006/relationships" xmlns:p="http://schemas.openxmlformats.org/presentationml/2006/main">
  <p:tag name="NAME" val="outlineItem"/>
  <p:tag name="ISOUTLINE" val="True"/>
</p:tagLst>
</file>

<file path=ppt/tags/tag490.xml><?xml version="1.0" encoding="utf-8"?>
<p:tagLst xmlns:a="http://schemas.openxmlformats.org/drawingml/2006/main" xmlns:r="http://schemas.openxmlformats.org/officeDocument/2006/relationships" xmlns:p="http://schemas.openxmlformats.org/presentationml/2006/main">
  <p:tag name="SHAPEINFOGUID" val="c8419dd8-1740-452f-8be2-840ae16756d4"/>
</p:tagLst>
</file>

<file path=ppt/tags/tag491.xml><?xml version="1.0" encoding="utf-8"?>
<p:tagLst xmlns:a="http://schemas.openxmlformats.org/drawingml/2006/main" xmlns:r="http://schemas.openxmlformats.org/officeDocument/2006/relationships" xmlns:p="http://schemas.openxmlformats.org/presentationml/2006/main">
  <p:tag name="SHAPEINFOGUID" val="04077497-a405-4ca9-b141-c24d29a3ea62"/>
</p:tagLst>
</file>

<file path=ppt/tags/tag492.xml><?xml version="1.0" encoding="utf-8"?>
<p:tagLst xmlns:a="http://schemas.openxmlformats.org/drawingml/2006/main" xmlns:r="http://schemas.openxmlformats.org/officeDocument/2006/relationships" xmlns:p="http://schemas.openxmlformats.org/presentationml/2006/main">
  <p:tag name="SHAPEINFOGUID" val="b0e064f7-f12f-4e69-b7cb-436f68064c98"/>
</p:tagLst>
</file>

<file path=ppt/tags/tag493.xml><?xml version="1.0" encoding="utf-8"?>
<p:tagLst xmlns:a="http://schemas.openxmlformats.org/drawingml/2006/main" xmlns:r="http://schemas.openxmlformats.org/officeDocument/2006/relationships" xmlns:p="http://schemas.openxmlformats.org/presentationml/2006/main">
  <p:tag name="SHAPEINFOGUID" val="453b529e-b54d-4245-a6b3-92f69c6387cb"/>
</p:tagLst>
</file>

<file path=ppt/tags/tag494.xml><?xml version="1.0" encoding="utf-8"?>
<p:tagLst xmlns:a="http://schemas.openxmlformats.org/drawingml/2006/main" xmlns:r="http://schemas.openxmlformats.org/officeDocument/2006/relationships" xmlns:p="http://schemas.openxmlformats.org/presentationml/2006/main">
  <p:tag name="SHAPEINFOGUID" val="949d6ef1-17c8-44a3-b3e6-cb2180607d0f"/>
</p:tagLst>
</file>

<file path=ppt/tags/tag495.xml><?xml version="1.0" encoding="utf-8"?>
<p:tagLst xmlns:a="http://schemas.openxmlformats.org/drawingml/2006/main" xmlns:r="http://schemas.openxmlformats.org/officeDocument/2006/relationships" xmlns:p="http://schemas.openxmlformats.org/presentationml/2006/main">
  <p:tag name="SHAPEINFOGUID" val="b9daad3d-d16a-43da-9971-1945e79ffd92"/>
</p:tagLst>
</file>

<file path=ppt/tags/tag496.xml><?xml version="1.0" encoding="utf-8"?>
<p:tagLst xmlns:a="http://schemas.openxmlformats.org/drawingml/2006/main" xmlns:r="http://schemas.openxmlformats.org/officeDocument/2006/relationships" xmlns:p="http://schemas.openxmlformats.org/presentationml/2006/main">
  <p:tag name="SHAPEINFOGUID" val="090eeb1e-1506-46b3-8565-fd0698498fbb"/>
</p:tagLst>
</file>

<file path=ppt/tags/tag497.xml><?xml version="1.0" encoding="utf-8"?>
<p:tagLst xmlns:a="http://schemas.openxmlformats.org/drawingml/2006/main" xmlns:r="http://schemas.openxmlformats.org/officeDocument/2006/relationships" xmlns:p="http://schemas.openxmlformats.org/presentationml/2006/main">
  <p:tag name="SHAPEINFOGUID" val="32c1d575-746f-42b1-a32b-134dae04db62"/>
</p:tagLst>
</file>

<file path=ppt/tags/tag49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49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xml><?xml version="1.0" encoding="utf-8"?>
<p:tagLst xmlns:a="http://schemas.openxmlformats.org/drawingml/2006/main" xmlns:r="http://schemas.openxmlformats.org/officeDocument/2006/relationships" xmlns:p="http://schemas.openxmlformats.org/presentationml/2006/main">
  <p:tag name="FLIGHTMODE" val="0"/>
</p:tagLst>
</file>

<file path=ppt/tags/tag50.xml><?xml version="1.0" encoding="utf-8"?>
<p:tagLst xmlns:a="http://schemas.openxmlformats.org/drawingml/2006/main" xmlns:r="http://schemas.openxmlformats.org/officeDocument/2006/relationships" xmlns:p="http://schemas.openxmlformats.org/presentationml/2006/main">
  <p:tag name="NAME" val="outlineItemNumber"/>
  <p:tag name="ISOUTLINE" val="True"/>
</p:tagLst>
</file>

<file path=ppt/tags/tag50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01.xml><?xml version="1.0" encoding="utf-8"?>
<p:tagLst xmlns:a="http://schemas.openxmlformats.org/drawingml/2006/main" xmlns:r="http://schemas.openxmlformats.org/officeDocument/2006/relationships" xmlns:p="http://schemas.openxmlformats.org/presentationml/2006/main">
  <p:tag name="SHAPEINFOGUID" val="32554e73-2004-4255-b18e-c75ea8b42086"/>
</p:tagLst>
</file>

<file path=ppt/tags/tag502.xml><?xml version="1.0" encoding="utf-8"?>
<p:tagLst xmlns:a="http://schemas.openxmlformats.org/drawingml/2006/main" xmlns:r="http://schemas.openxmlformats.org/officeDocument/2006/relationships" xmlns:p="http://schemas.openxmlformats.org/presentationml/2006/main">
  <p:tag name="SHAPEINFOGUID" val="1a2f181e-3b6f-4dbb-a4c2-ec2590dda320"/>
</p:tagLst>
</file>

<file path=ppt/tags/tag503.xml><?xml version="1.0" encoding="utf-8"?>
<p:tagLst xmlns:a="http://schemas.openxmlformats.org/drawingml/2006/main" xmlns:r="http://schemas.openxmlformats.org/officeDocument/2006/relationships" xmlns:p="http://schemas.openxmlformats.org/presentationml/2006/main">
  <p:tag name="SHAPEINFOGUID" val="890bb209-692c-4f49-9714-0fc2d80dcddd"/>
</p:tagLst>
</file>

<file path=ppt/tags/tag504.xml><?xml version="1.0" encoding="utf-8"?>
<p:tagLst xmlns:a="http://schemas.openxmlformats.org/drawingml/2006/main" xmlns:r="http://schemas.openxmlformats.org/officeDocument/2006/relationships" xmlns:p="http://schemas.openxmlformats.org/presentationml/2006/main">
  <p:tag name="SHAPEINFOGUID" val="90b49aad-223f-4d33-bb80-45b4659f7304"/>
</p:tagLst>
</file>

<file path=ppt/tags/tag505.xml><?xml version="1.0" encoding="utf-8"?>
<p:tagLst xmlns:a="http://schemas.openxmlformats.org/drawingml/2006/main" xmlns:r="http://schemas.openxmlformats.org/officeDocument/2006/relationships" xmlns:p="http://schemas.openxmlformats.org/presentationml/2006/main">
  <p:tag name="SHAPEINFOGUID" val="eb1d6839-9f6b-4722-9ad6-148b886ac64f"/>
</p:tagLst>
</file>

<file path=ppt/tags/tag506.xml><?xml version="1.0" encoding="utf-8"?>
<p:tagLst xmlns:a="http://schemas.openxmlformats.org/drawingml/2006/main" xmlns:r="http://schemas.openxmlformats.org/officeDocument/2006/relationships" xmlns:p="http://schemas.openxmlformats.org/presentationml/2006/main">
  <p:tag name="SHAPEINFOGUID" val="4576d554-1e24-46f9-abdd-2ddcacb3b2a4"/>
</p:tagLst>
</file>

<file path=ppt/tags/tag507.xml><?xml version="1.0" encoding="utf-8"?>
<p:tagLst xmlns:a="http://schemas.openxmlformats.org/drawingml/2006/main" xmlns:r="http://schemas.openxmlformats.org/officeDocument/2006/relationships" xmlns:p="http://schemas.openxmlformats.org/presentationml/2006/main">
  <p:tag name="SHAPEINFOGUID" val="e26a6283-a529-4078-93fb-2a1c90ae1bd0"/>
</p:tagLst>
</file>

<file path=ppt/tags/tag50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0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1.xml><?xml version="1.0" encoding="utf-8"?>
<p:tagLst xmlns:a="http://schemas.openxmlformats.org/drawingml/2006/main" xmlns:r="http://schemas.openxmlformats.org/officeDocument/2006/relationships" xmlns:p="http://schemas.openxmlformats.org/presentationml/2006/main">
  <p:tag name="NAME" val="outlineItemPageNumber"/>
  <p:tag name="ISOUTLINE" val="True"/>
</p:tagLst>
</file>

<file path=ppt/tags/tag51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11.xml><?xml version="1.0" encoding="utf-8"?>
<p:tagLst xmlns:a="http://schemas.openxmlformats.org/drawingml/2006/main" xmlns:r="http://schemas.openxmlformats.org/officeDocument/2006/relationships" xmlns:p="http://schemas.openxmlformats.org/presentationml/2006/main">
  <p:tag name="SHAPEINFOGUID" val="94882513-a070-484b-9217-9e9e8af74d5a"/>
</p:tagLst>
</file>

<file path=ppt/tags/tag512.xml><?xml version="1.0" encoding="utf-8"?>
<p:tagLst xmlns:a="http://schemas.openxmlformats.org/drawingml/2006/main" xmlns:r="http://schemas.openxmlformats.org/officeDocument/2006/relationships" xmlns:p="http://schemas.openxmlformats.org/presentationml/2006/main">
  <p:tag name="SHAPEINFOGUID" val="97fd3499-250b-4826-8690-ae62671c258f"/>
</p:tagLst>
</file>

<file path=ppt/tags/tag513.xml><?xml version="1.0" encoding="utf-8"?>
<p:tagLst xmlns:a="http://schemas.openxmlformats.org/drawingml/2006/main" xmlns:r="http://schemas.openxmlformats.org/officeDocument/2006/relationships" xmlns:p="http://schemas.openxmlformats.org/presentationml/2006/main">
  <p:tag name="SHAPEINFOGUID" val="7e4c32d8-99d1-43ca-9063-d2dd042f8149"/>
</p:tagLst>
</file>

<file path=ppt/tags/tag514.xml><?xml version="1.0" encoding="utf-8"?>
<p:tagLst xmlns:a="http://schemas.openxmlformats.org/drawingml/2006/main" xmlns:r="http://schemas.openxmlformats.org/officeDocument/2006/relationships" xmlns:p="http://schemas.openxmlformats.org/presentationml/2006/main">
  <p:tag name="SHAPEINFOGUID" val="24183aa9-35a5-4459-9d86-dd3c6e3c5314"/>
</p:tagLst>
</file>

<file path=ppt/tags/tag515.xml><?xml version="1.0" encoding="utf-8"?>
<p:tagLst xmlns:a="http://schemas.openxmlformats.org/drawingml/2006/main" xmlns:r="http://schemas.openxmlformats.org/officeDocument/2006/relationships" xmlns:p="http://schemas.openxmlformats.org/presentationml/2006/main">
  <p:tag name="SHAPEINFOGUID" val="18d75c65-d90a-4dad-8085-2964c902e753"/>
</p:tagLst>
</file>

<file path=ppt/tags/tag516.xml><?xml version="1.0" encoding="utf-8"?>
<p:tagLst xmlns:a="http://schemas.openxmlformats.org/drawingml/2006/main" xmlns:r="http://schemas.openxmlformats.org/officeDocument/2006/relationships" xmlns:p="http://schemas.openxmlformats.org/presentationml/2006/main">
  <p:tag name="SHAPEINFOGUID" val="82d6ca4b-d86d-49e7-935c-ed734154b3e2"/>
</p:tagLst>
</file>

<file path=ppt/tags/tag517.xml><?xml version="1.0" encoding="utf-8"?>
<p:tagLst xmlns:a="http://schemas.openxmlformats.org/drawingml/2006/main" xmlns:r="http://schemas.openxmlformats.org/officeDocument/2006/relationships" xmlns:p="http://schemas.openxmlformats.org/presentationml/2006/main">
  <p:tag name="SHAPEINFOGUID" val="a2f9b535-574a-478d-8c4d-bac839390239"/>
</p:tagLst>
</file>

<file path=ppt/tags/tag518.xml><?xml version="1.0" encoding="utf-8"?>
<p:tagLst xmlns:a="http://schemas.openxmlformats.org/drawingml/2006/main" xmlns:r="http://schemas.openxmlformats.org/officeDocument/2006/relationships" xmlns:p="http://schemas.openxmlformats.org/presentationml/2006/main">
  <p:tag name="SHAPEINFOGUID" val="06c85343-b463-4abb-ab6b-ba97cc34d4f2"/>
</p:tagLst>
</file>

<file path=ppt/tags/tag51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2.xml><?xml version="1.0" encoding="utf-8"?>
<p:tagLst xmlns:a="http://schemas.openxmlformats.org/drawingml/2006/main" xmlns:r="http://schemas.openxmlformats.org/officeDocument/2006/relationships" xmlns:p="http://schemas.openxmlformats.org/presentationml/2006/main">
  <p:tag name="ISAGENDA" val="true"/>
  <p:tag name="CUSTOMID" val="{48A7D7E4-3A60-4D52-8BDB-0B12DB40AB4A}"/>
</p:tagLst>
</file>

<file path=ppt/tags/tag520.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21.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22.xml><?xml version="1.0" encoding="utf-8"?>
<p:tagLst xmlns:a="http://schemas.openxmlformats.org/drawingml/2006/main" xmlns:r="http://schemas.openxmlformats.org/officeDocument/2006/relationships" xmlns:p="http://schemas.openxmlformats.org/presentationml/2006/main">
  <p:tag name="SHAPEINFOGUID" val="630968ae-10b3-48ed-8f26-3716c4625948"/>
</p:tagLst>
</file>

<file path=ppt/tags/tag523.xml><?xml version="1.0" encoding="utf-8"?>
<p:tagLst xmlns:a="http://schemas.openxmlformats.org/drawingml/2006/main" xmlns:r="http://schemas.openxmlformats.org/officeDocument/2006/relationships" xmlns:p="http://schemas.openxmlformats.org/presentationml/2006/main">
  <p:tag name="SHAPEINFOGUID" val="f3e52f63-d02f-454a-bccc-d17033eec656"/>
</p:tagLst>
</file>

<file path=ppt/tags/tag524.xml><?xml version="1.0" encoding="utf-8"?>
<p:tagLst xmlns:a="http://schemas.openxmlformats.org/drawingml/2006/main" xmlns:r="http://schemas.openxmlformats.org/officeDocument/2006/relationships" xmlns:p="http://schemas.openxmlformats.org/presentationml/2006/main">
  <p:tag name="SHAPEINFOGUID" val="41ef2d49-9fda-4a55-a5e9-e944a3d5c6c0"/>
</p:tagLst>
</file>

<file path=ppt/tags/tag52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26.xml><?xml version="1.0" encoding="utf-8"?>
<p:tagLst xmlns:a="http://schemas.openxmlformats.org/drawingml/2006/main" xmlns:r="http://schemas.openxmlformats.org/officeDocument/2006/relationships" xmlns:p="http://schemas.openxmlformats.org/presentationml/2006/main">
  <p:tag name="TOP" val="390,6186"/>
  <p:tag name="LEFT" val="35,18016"/>
  <p:tag name="WIDTH" val="178,5827"/>
  <p:tag name="HEIGHT" val="7,270315"/>
</p:tagLst>
</file>

<file path=ppt/tags/tag52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28.xml><?xml version="1.0" encoding="utf-8"?>
<p:tagLst xmlns:a="http://schemas.openxmlformats.org/drawingml/2006/main" xmlns:r="http://schemas.openxmlformats.org/officeDocument/2006/relationships" xmlns:p="http://schemas.openxmlformats.org/presentationml/2006/main">
  <p:tag name="TOP" val="101,875"/>
  <p:tag name="LEFT" val="41,09212"/>
  <p:tag name="WIDTH" val="525"/>
  <p:tag name="HEIGHT" val="279,5"/>
</p:tagLst>
</file>

<file path=ppt/tags/tag529.xml><?xml version="1.0" encoding="utf-8"?>
<p:tagLst xmlns:a="http://schemas.openxmlformats.org/drawingml/2006/main" xmlns:r="http://schemas.openxmlformats.org/officeDocument/2006/relationships" xmlns:p="http://schemas.openxmlformats.org/presentationml/2006/main">
  <p:tag name="SHAPEINFOGUID" val="f90df95f-2e15-4b85-8e79-be330aaedf72"/>
</p:tagLst>
</file>

<file path=ppt/tags/tag5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30.xml><?xml version="1.0" encoding="utf-8"?>
<p:tagLst xmlns:a="http://schemas.openxmlformats.org/drawingml/2006/main" xmlns:r="http://schemas.openxmlformats.org/officeDocument/2006/relationships" xmlns:p="http://schemas.openxmlformats.org/presentationml/2006/main">
  <p:tag name="SHAPEINFOGUID" val="b4c49a53-7249-493e-b43a-6139db9e9944"/>
</p:tagLst>
</file>

<file path=ppt/tags/tag531.xml><?xml version="1.0" encoding="utf-8"?>
<p:tagLst xmlns:a="http://schemas.openxmlformats.org/drawingml/2006/main" xmlns:r="http://schemas.openxmlformats.org/officeDocument/2006/relationships" xmlns:p="http://schemas.openxmlformats.org/presentationml/2006/main">
  <p:tag name="SHAPEINFOGUID" val="a3a91dbc-f3de-491b-9332-4103aff9790e"/>
</p:tagLst>
</file>

<file path=ppt/tags/tag532.xml><?xml version="1.0" encoding="utf-8"?>
<p:tagLst xmlns:a="http://schemas.openxmlformats.org/drawingml/2006/main" xmlns:r="http://schemas.openxmlformats.org/officeDocument/2006/relationships" xmlns:p="http://schemas.openxmlformats.org/presentationml/2006/main">
  <p:tag name="SHAPEINFOGUID" val="1402a5fb-aae6-4e1a-b6e1-e090035f4987"/>
</p:tagLst>
</file>

<file path=ppt/tags/tag533.xml><?xml version="1.0" encoding="utf-8"?>
<p:tagLst xmlns:a="http://schemas.openxmlformats.org/drawingml/2006/main" xmlns:r="http://schemas.openxmlformats.org/officeDocument/2006/relationships" xmlns:p="http://schemas.openxmlformats.org/presentationml/2006/main">
  <p:tag name="SHAPEINFOGUID" val="720b6bbc-98af-47d6-94df-548870c51a65"/>
</p:tagLst>
</file>

<file path=ppt/tags/tag534.xml><?xml version="1.0" encoding="utf-8"?>
<p:tagLst xmlns:a="http://schemas.openxmlformats.org/drawingml/2006/main" xmlns:r="http://schemas.openxmlformats.org/officeDocument/2006/relationships" xmlns:p="http://schemas.openxmlformats.org/presentationml/2006/main">
  <p:tag name="SHAPEINFOGUID" val="3f546e9d-25e6-46e0-b53d-b8a3d3901879"/>
</p:tagLst>
</file>

<file path=ppt/tags/tag535.xml><?xml version="1.0" encoding="utf-8"?>
<p:tagLst xmlns:a="http://schemas.openxmlformats.org/drawingml/2006/main" xmlns:r="http://schemas.openxmlformats.org/officeDocument/2006/relationships" xmlns:p="http://schemas.openxmlformats.org/presentationml/2006/main">
  <p:tag name="SHAPEINFOGUID" val="9642fc18-5e05-4cdc-a977-fdfae7d2c39a"/>
</p:tagLst>
</file>

<file path=ppt/tags/tag536.xml><?xml version="1.0" encoding="utf-8"?>
<p:tagLst xmlns:a="http://schemas.openxmlformats.org/drawingml/2006/main" xmlns:r="http://schemas.openxmlformats.org/officeDocument/2006/relationships" xmlns:p="http://schemas.openxmlformats.org/presentationml/2006/main">
  <p:tag name="SHAPEINFOGUID" val="e6cdd750-0195-405c-8485-2b3c8d6c4b7b"/>
</p:tagLst>
</file>

<file path=ppt/tags/tag537.xml><?xml version="1.0" encoding="utf-8"?>
<p:tagLst xmlns:a="http://schemas.openxmlformats.org/drawingml/2006/main" xmlns:r="http://schemas.openxmlformats.org/officeDocument/2006/relationships" xmlns:p="http://schemas.openxmlformats.org/presentationml/2006/main">
  <p:tag name="SHAPEINFOGUID" val="0c7108ab-1ee9-425e-924d-e66bcf7d91db"/>
</p:tagLst>
</file>

<file path=ppt/tags/tag538.xml><?xml version="1.0" encoding="utf-8"?>
<p:tagLst xmlns:a="http://schemas.openxmlformats.org/drawingml/2006/main" xmlns:r="http://schemas.openxmlformats.org/officeDocument/2006/relationships" xmlns:p="http://schemas.openxmlformats.org/presentationml/2006/main">
  <p:tag name="SHAPEINFOGUID" val="9cd71e0c-8e90-49e4-b4c6-7fb72371792b"/>
</p:tagLst>
</file>

<file path=ppt/tags/tag539.xml><?xml version="1.0" encoding="utf-8"?>
<p:tagLst xmlns:a="http://schemas.openxmlformats.org/drawingml/2006/main" xmlns:r="http://schemas.openxmlformats.org/officeDocument/2006/relationships" xmlns:p="http://schemas.openxmlformats.org/presentationml/2006/main">
  <p:tag name="ISAGENDA" val="true"/>
  <p:tag name="CUSTOMID" val="{BB2098DE-50F2-49E1-BCAF-202865177AB0}"/>
</p:tagLst>
</file>

<file path=ppt/tags/tag54.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0.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2.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54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4.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5.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6.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47.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54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49.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55.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5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5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5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5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5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5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5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5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5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5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6.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6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6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62.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63.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64.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65.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566.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567.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56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6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7.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7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71.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572.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573.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57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75.xml><?xml version="1.0" encoding="utf-8"?>
<p:tagLst xmlns:a="http://schemas.openxmlformats.org/drawingml/2006/main" xmlns:r="http://schemas.openxmlformats.org/officeDocument/2006/relationships" xmlns:p="http://schemas.openxmlformats.org/presentationml/2006/main">
  <p:tag name="TOP" val="110,125"/>
  <p:tag name="LEFT" val="31,12504"/>
  <p:tag name="WIDTH" val="411,0236"/>
  <p:tag name="HEIGHT" val="34,01575"/>
</p:tagLst>
</file>

<file path=ppt/tags/tag576.xml><?xml version="1.0" encoding="utf-8"?>
<p:tagLst xmlns:a="http://schemas.openxmlformats.org/drawingml/2006/main" xmlns:r="http://schemas.openxmlformats.org/officeDocument/2006/relationships" xmlns:p="http://schemas.openxmlformats.org/presentationml/2006/main">
  <p:tag name="TOP" val="143,7758"/>
  <p:tag name="LEFT" val="31,12504"/>
  <p:tag name="WIDTH" val="418,1102"/>
  <p:tag name="HEIGHT" val="32,59843"/>
</p:tagLst>
</file>

<file path=ppt/tags/tag57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78.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57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8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8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8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8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84.xml><?xml version="1.0" encoding="utf-8"?>
<p:tagLst xmlns:a="http://schemas.openxmlformats.org/drawingml/2006/main" xmlns:r="http://schemas.openxmlformats.org/officeDocument/2006/relationships" xmlns:p="http://schemas.openxmlformats.org/presentationml/2006/main">
  <p:tag name="SHAPEINFOGUID" val="3d4f47f9-2187-4736-8b72-220f1d12b804"/>
</p:tagLst>
</file>

<file path=ppt/tags/tag585.xml><?xml version="1.0" encoding="utf-8"?>
<p:tagLst xmlns:a="http://schemas.openxmlformats.org/drawingml/2006/main" xmlns:r="http://schemas.openxmlformats.org/officeDocument/2006/relationships" xmlns:p="http://schemas.openxmlformats.org/presentationml/2006/main">
  <p:tag name="SHAPEINFOGUID" val="56fa1d6a-8dbc-411f-854e-48ed3b4ffee2"/>
</p:tagLst>
</file>

<file path=ppt/tags/tag58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8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8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89.xml><?xml version="1.0" encoding="utf-8"?>
<p:tagLst xmlns:a="http://schemas.openxmlformats.org/drawingml/2006/main" xmlns:r="http://schemas.openxmlformats.org/officeDocument/2006/relationships" xmlns:p="http://schemas.openxmlformats.org/presentationml/2006/main">
  <p:tag name="SHAPEINFOGUID" val="6d71a7da-f770-4e1f-91f9-93d636de5605"/>
</p:tagLst>
</file>

<file path=ppt/tags/tag5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590.xml><?xml version="1.0" encoding="utf-8"?>
<p:tagLst xmlns:a="http://schemas.openxmlformats.org/drawingml/2006/main" xmlns:r="http://schemas.openxmlformats.org/officeDocument/2006/relationships" xmlns:p="http://schemas.openxmlformats.org/presentationml/2006/main">
  <p:tag name="SHAPEINFOGUID" val="1f9ffc98-d8de-40c5-9581-1c296c43f3f3"/>
</p:tagLst>
</file>

<file path=ppt/tags/tag59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9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9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94.xml><?xml version="1.0" encoding="utf-8"?>
<p:tagLst xmlns:a="http://schemas.openxmlformats.org/drawingml/2006/main" xmlns:r="http://schemas.openxmlformats.org/officeDocument/2006/relationships" xmlns:p="http://schemas.openxmlformats.org/presentationml/2006/main">
  <p:tag name="SHAPEINFOGUID" val="61a83884-b22a-45cd-b79f-f47f39a51fc3"/>
</p:tagLst>
</file>

<file path=ppt/tags/tag59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59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59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598.xml><?xml version="1.0" encoding="utf-8"?>
<p:tagLst xmlns:a="http://schemas.openxmlformats.org/drawingml/2006/main" xmlns:r="http://schemas.openxmlformats.org/officeDocument/2006/relationships" xmlns:p="http://schemas.openxmlformats.org/presentationml/2006/main">
  <p:tag name="SHAPEINFOGUID" val="52008b3d-c368-4470-ac86-5641456c8b7a"/>
</p:tagLst>
</file>

<file path=ppt/tags/tag599.xml><?xml version="1.0" encoding="utf-8"?>
<p:tagLst xmlns:a="http://schemas.openxmlformats.org/drawingml/2006/main" xmlns:r="http://schemas.openxmlformats.org/officeDocument/2006/relationships" xmlns:p="http://schemas.openxmlformats.org/presentationml/2006/main">
  <p:tag name="SHAPEINFOGUID" val="0cdf9fdb-8fdb-4613-9930-4428c603a875"/>
</p:tagLst>
</file>

<file path=ppt/tags/tag6.xml><?xml version="1.0" encoding="utf-8"?>
<p:tagLst xmlns:a="http://schemas.openxmlformats.org/drawingml/2006/main" xmlns:r="http://schemas.openxmlformats.org/officeDocument/2006/relationships" xmlns:p="http://schemas.openxmlformats.org/presentationml/2006/main">
  <p:tag name="FLIGHTMODE" val="0"/>
</p:tagLst>
</file>

<file path=ppt/tags/tag60.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600.xml><?xml version="1.0" encoding="utf-8"?>
<p:tagLst xmlns:a="http://schemas.openxmlformats.org/drawingml/2006/main" xmlns:r="http://schemas.openxmlformats.org/officeDocument/2006/relationships" xmlns:p="http://schemas.openxmlformats.org/presentationml/2006/main">
  <p:tag name="SHAPEINFOGUID" val="9fdd17d9-98fb-49b6-a63b-dcf53d32f7b4"/>
</p:tagLst>
</file>

<file path=ppt/tags/tag601.xml><?xml version="1.0" encoding="utf-8"?>
<p:tagLst xmlns:a="http://schemas.openxmlformats.org/drawingml/2006/main" xmlns:r="http://schemas.openxmlformats.org/officeDocument/2006/relationships" xmlns:p="http://schemas.openxmlformats.org/presentationml/2006/main">
  <p:tag name="SHAPEINFOGUID" val="f950b237-4d43-4242-943e-ce717f632c7e"/>
</p:tagLst>
</file>

<file path=ppt/tags/tag602.xml><?xml version="1.0" encoding="utf-8"?>
<p:tagLst xmlns:a="http://schemas.openxmlformats.org/drawingml/2006/main" xmlns:r="http://schemas.openxmlformats.org/officeDocument/2006/relationships" xmlns:p="http://schemas.openxmlformats.org/presentationml/2006/main">
  <p:tag name="SHAPEINFOGUID" val="9bea94f6-ca5f-472c-810d-32f734a66079"/>
</p:tagLst>
</file>

<file path=ppt/tags/tag603.xml><?xml version="1.0" encoding="utf-8"?>
<p:tagLst xmlns:a="http://schemas.openxmlformats.org/drawingml/2006/main" xmlns:r="http://schemas.openxmlformats.org/officeDocument/2006/relationships" xmlns:p="http://schemas.openxmlformats.org/presentationml/2006/main">
  <p:tag name="SHAPEINFOGUID" val="c9ec0d43-d721-4019-9356-9f36cda54883"/>
</p:tagLst>
</file>

<file path=ppt/tags/tag604.xml><?xml version="1.0" encoding="utf-8"?>
<p:tagLst xmlns:a="http://schemas.openxmlformats.org/drawingml/2006/main" xmlns:r="http://schemas.openxmlformats.org/officeDocument/2006/relationships" xmlns:p="http://schemas.openxmlformats.org/presentationml/2006/main">
  <p:tag name="SHAPEINFOGUID" val="b672011c-d4e6-4c3f-a816-4000701540a1"/>
</p:tagLst>
</file>

<file path=ppt/tags/tag605.xml><?xml version="1.0" encoding="utf-8"?>
<p:tagLst xmlns:a="http://schemas.openxmlformats.org/drawingml/2006/main" xmlns:r="http://schemas.openxmlformats.org/officeDocument/2006/relationships" xmlns:p="http://schemas.openxmlformats.org/presentationml/2006/main">
  <p:tag name="SHAPEINFOGUID" val="50143e85-f803-4713-8a98-a3da2366c2bb"/>
</p:tagLst>
</file>

<file path=ppt/tags/tag606.xml><?xml version="1.0" encoding="utf-8"?>
<p:tagLst xmlns:a="http://schemas.openxmlformats.org/drawingml/2006/main" xmlns:r="http://schemas.openxmlformats.org/officeDocument/2006/relationships" xmlns:p="http://schemas.openxmlformats.org/presentationml/2006/main">
  <p:tag name="SHAPEINFOGUID" val="fcf90774-d694-44ea-a86c-a2070f25d3a1"/>
</p:tagLst>
</file>

<file path=ppt/tags/tag607.xml><?xml version="1.0" encoding="utf-8"?>
<p:tagLst xmlns:a="http://schemas.openxmlformats.org/drawingml/2006/main" xmlns:r="http://schemas.openxmlformats.org/officeDocument/2006/relationships" xmlns:p="http://schemas.openxmlformats.org/presentationml/2006/main">
  <p:tag name="SHAPEINFOGUID" val="50ac82b7-dca3-48f0-be44-cda29e0a0e4c"/>
</p:tagLst>
</file>

<file path=ppt/tags/tag608.xml><?xml version="1.0" encoding="utf-8"?>
<p:tagLst xmlns:a="http://schemas.openxmlformats.org/drawingml/2006/main" xmlns:r="http://schemas.openxmlformats.org/officeDocument/2006/relationships" xmlns:p="http://schemas.openxmlformats.org/presentationml/2006/main">
  <p:tag name="SHAPEINFOGUID" val="a5397a82-2b04-4dbe-af6b-aa3d67777bbf"/>
</p:tagLst>
</file>

<file path=ppt/tags/tag609.xml><?xml version="1.0" encoding="utf-8"?>
<p:tagLst xmlns:a="http://schemas.openxmlformats.org/drawingml/2006/main" xmlns:r="http://schemas.openxmlformats.org/officeDocument/2006/relationships" xmlns:p="http://schemas.openxmlformats.org/presentationml/2006/main">
  <p:tag name="SHAPEINFOGUID" val="bf6b405b-0a01-42d9-96cd-d881f3e815d9"/>
</p:tagLst>
</file>

<file path=ppt/tags/tag6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10.xml><?xml version="1.0" encoding="utf-8"?>
<p:tagLst xmlns:a="http://schemas.openxmlformats.org/drawingml/2006/main" xmlns:r="http://schemas.openxmlformats.org/officeDocument/2006/relationships" xmlns:p="http://schemas.openxmlformats.org/presentationml/2006/main">
  <p:tag name="SHAPEINFOGUID" val="2652e1be-021a-4579-8866-e229ace54aea"/>
</p:tagLst>
</file>

<file path=ppt/tags/tag611.xml><?xml version="1.0" encoding="utf-8"?>
<p:tagLst xmlns:a="http://schemas.openxmlformats.org/drawingml/2006/main" xmlns:r="http://schemas.openxmlformats.org/officeDocument/2006/relationships" xmlns:p="http://schemas.openxmlformats.org/presentationml/2006/main">
  <p:tag name="SHAPEINFOGUID" val="15eda03b-ceeb-4f87-8d3d-16accab1f94a"/>
</p:tagLst>
</file>

<file path=ppt/tags/tag612.xml><?xml version="1.0" encoding="utf-8"?>
<p:tagLst xmlns:a="http://schemas.openxmlformats.org/drawingml/2006/main" xmlns:r="http://schemas.openxmlformats.org/officeDocument/2006/relationships" xmlns:p="http://schemas.openxmlformats.org/presentationml/2006/main">
  <p:tag name="SHAPEINFOGUID" val="c78217d7-468c-4f66-930f-a253a4cf69b1"/>
</p:tagLst>
</file>

<file path=ppt/tags/tag613.xml><?xml version="1.0" encoding="utf-8"?>
<p:tagLst xmlns:a="http://schemas.openxmlformats.org/drawingml/2006/main" xmlns:r="http://schemas.openxmlformats.org/officeDocument/2006/relationships" xmlns:p="http://schemas.openxmlformats.org/presentationml/2006/main">
  <p:tag name="SHAPEINFOGUID" val="28f6b26f-ffbb-4a02-b62a-9890a9d8a779"/>
</p:tagLst>
</file>

<file path=ppt/tags/tag614.xml><?xml version="1.0" encoding="utf-8"?>
<p:tagLst xmlns:a="http://schemas.openxmlformats.org/drawingml/2006/main" xmlns:r="http://schemas.openxmlformats.org/officeDocument/2006/relationships" xmlns:p="http://schemas.openxmlformats.org/presentationml/2006/main">
  <p:tag name="SHAPEINFOGUID" val="c6f900fd-a5b0-49db-8d37-85ca9a1886e1"/>
</p:tagLst>
</file>

<file path=ppt/tags/tag615.xml><?xml version="1.0" encoding="utf-8"?>
<p:tagLst xmlns:a="http://schemas.openxmlformats.org/drawingml/2006/main" xmlns:r="http://schemas.openxmlformats.org/officeDocument/2006/relationships" xmlns:p="http://schemas.openxmlformats.org/presentationml/2006/main">
  <p:tag name="SHAPEINFOGUID" val="49a2b89e-fcc0-4d1e-94f6-ea5808203350"/>
</p:tagLst>
</file>

<file path=ppt/tags/tag616.xml><?xml version="1.0" encoding="utf-8"?>
<p:tagLst xmlns:a="http://schemas.openxmlformats.org/drawingml/2006/main" xmlns:r="http://schemas.openxmlformats.org/officeDocument/2006/relationships" xmlns:p="http://schemas.openxmlformats.org/presentationml/2006/main">
  <p:tag name="SHAPEINFOGUID" val="fa7f1352-743a-426b-b96f-dc8cc5bce55c"/>
</p:tagLst>
</file>

<file path=ppt/tags/tag617.xml><?xml version="1.0" encoding="utf-8"?>
<p:tagLst xmlns:a="http://schemas.openxmlformats.org/drawingml/2006/main" xmlns:r="http://schemas.openxmlformats.org/officeDocument/2006/relationships" xmlns:p="http://schemas.openxmlformats.org/presentationml/2006/main">
  <p:tag name="SHAPEINFOGUID" val="539768eb-98d1-4f9d-96db-c39f69c31831"/>
</p:tagLst>
</file>

<file path=ppt/tags/tag618.xml><?xml version="1.0" encoding="utf-8"?>
<p:tagLst xmlns:a="http://schemas.openxmlformats.org/drawingml/2006/main" xmlns:r="http://schemas.openxmlformats.org/officeDocument/2006/relationships" xmlns:p="http://schemas.openxmlformats.org/presentationml/2006/main">
  <p:tag name="SHAPEINFOGUID" val="a9589ac1-4dd4-4401-856d-cdf08ece93c5"/>
</p:tagLst>
</file>

<file path=ppt/tags/tag619.xml><?xml version="1.0" encoding="utf-8"?>
<p:tagLst xmlns:a="http://schemas.openxmlformats.org/drawingml/2006/main" xmlns:r="http://schemas.openxmlformats.org/officeDocument/2006/relationships" xmlns:p="http://schemas.openxmlformats.org/presentationml/2006/main">
  <p:tag name="SHAPEINFOGUID" val="028f7b9f-2680-43be-8486-40f6af3a9849"/>
</p:tagLst>
</file>

<file path=ppt/tags/tag62.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620.xml><?xml version="1.0" encoding="utf-8"?>
<p:tagLst xmlns:a="http://schemas.openxmlformats.org/drawingml/2006/main" xmlns:r="http://schemas.openxmlformats.org/officeDocument/2006/relationships" xmlns:p="http://schemas.openxmlformats.org/presentationml/2006/main">
  <p:tag name="SHAPEINFOGUID" val="be237481-49f7-4623-a307-9b140e7af897"/>
</p:tagLst>
</file>

<file path=ppt/tags/tag621.xml><?xml version="1.0" encoding="utf-8"?>
<p:tagLst xmlns:a="http://schemas.openxmlformats.org/drawingml/2006/main" xmlns:r="http://schemas.openxmlformats.org/officeDocument/2006/relationships" xmlns:p="http://schemas.openxmlformats.org/presentationml/2006/main">
  <p:tag name="SHAPEINFOGUID" val="8800205a-bc4a-45b5-9bab-4a9c4edfbc1a"/>
</p:tagLst>
</file>

<file path=ppt/tags/tag622.xml><?xml version="1.0" encoding="utf-8"?>
<p:tagLst xmlns:a="http://schemas.openxmlformats.org/drawingml/2006/main" xmlns:r="http://schemas.openxmlformats.org/officeDocument/2006/relationships" xmlns:p="http://schemas.openxmlformats.org/presentationml/2006/main">
  <p:tag name="SHAPEINFOGUID" val="0447ea44-24ef-45c7-a715-e403011c33e8"/>
</p:tagLst>
</file>

<file path=ppt/tags/tag623.xml><?xml version="1.0" encoding="utf-8"?>
<p:tagLst xmlns:a="http://schemas.openxmlformats.org/drawingml/2006/main" xmlns:r="http://schemas.openxmlformats.org/officeDocument/2006/relationships" xmlns:p="http://schemas.openxmlformats.org/presentationml/2006/main">
  <p:tag name="ISAGENDA" val="true"/>
  <p:tag name="CUSTOMID" val="{A067C74C-E665-479E-9509-95247DD62092}"/>
</p:tagLst>
</file>

<file path=ppt/tags/tag624.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25.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626.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27.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2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2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3.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630.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631.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63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33.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634.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35.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36.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37.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38.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39.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4.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64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4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4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4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4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4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4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4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4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4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5.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65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5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52.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653.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654.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65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5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5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58.xml><?xml version="1.0" encoding="utf-8"?>
<p:tagLst xmlns:a="http://schemas.openxmlformats.org/drawingml/2006/main" xmlns:r="http://schemas.openxmlformats.org/officeDocument/2006/relationships" xmlns:p="http://schemas.openxmlformats.org/presentationml/2006/main">
  <p:tag name="SHAPEINFOGUID" val="c4d06672-b0d7-4273-82e9-7aa65751acf5"/>
</p:tagLst>
</file>

<file path=ppt/tags/tag65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60.xml><?xml version="1.0" encoding="utf-8"?>
<p:tagLst xmlns:a="http://schemas.openxmlformats.org/drawingml/2006/main" xmlns:r="http://schemas.openxmlformats.org/officeDocument/2006/relationships" xmlns:p="http://schemas.openxmlformats.org/presentationml/2006/main">
  <p:tag name="TOP" val="143,7758"/>
  <p:tag name="LEFT" val="31,12504"/>
  <p:tag name="WIDTH" val="418,1102"/>
  <p:tag name="HEIGHT" val="32,59843"/>
</p:tagLst>
</file>

<file path=ppt/tags/tag661.xml><?xml version="1.0" encoding="utf-8"?>
<p:tagLst xmlns:a="http://schemas.openxmlformats.org/drawingml/2006/main" xmlns:r="http://schemas.openxmlformats.org/officeDocument/2006/relationships" xmlns:p="http://schemas.openxmlformats.org/presentationml/2006/main">
  <p:tag name="TOP" val="110,125"/>
  <p:tag name="LEFT" val="31,12504"/>
  <p:tag name="WIDTH" val="411,0236"/>
  <p:tag name="HEIGHT" val="34,01575"/>
</p:tagLst>
</file>

<file path=ppt/tags/tag662.xml><?xml version="1.0" encoding="utf-8"?>
<p:tagLst xmlns:a="http://schemas.openxmlformats.org/drawingml/2006/main" xmlns:r="http://schemas.openxmlformats.org/officeDocument/2006/relationships" xmlns:p="http://schemas.openxmlformats.org/presentationml/2006/main">
  <p:tag name="SHAPEINFOGUID" val="68ed4730-cc00-42db-a4a0-0cba249fe5e6"/>
</p:tagLst>
</file>

<file path=ppt/tags/tag663.xml><?xml version="1.0" encoding="utf-8"?>
<p:tagLst xmlns:a="http://schemas.openxmlformats.org/drawingml/2006/main" xmlns:r="http://schemas.openxmlformats.org/officeDocument/2006/relationships" xmlns:p="http://schemas.openxmlformats.org/presentationml/2006/main">
  <p:tag name="SHAPEINFOGUID" val="d1357bd5-3060-4115-bc48-fd493eddc7a2"/>
</p:tagLst>
</file>

<file path=ppt/tags/tag66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665.xml><?xml version="1.0" encoding="utf-8"?>
<p:tagLst xmlns:a="http://schemas.openxmlformats.org/drawingml/2006/main" xmlns:r="http://schemas.openxmlformats.org/officeDocument/2006/relationships" xmlns:p="http://schemas.openxmlformats.org/presentationml/2006/main">
  <p:tag name="TOP" val="148,9107"/>
  <p:tag name="LEFT" val="252,6428"/>
  <p:tag name="WIDTH" val="434,9464"/>
  <p:tag name="HEIGHT" val="200,1607"/>
</p:tagLst>
</file>

<file path=ppt/tags/tag66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6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668.xml><?xml version="1.0" encoding="utf-8"?>
<p:tagLst xmlns:a="http://schemas.openxmlformats.org/drawingml/2006/main" xmlns:r="http://schemas.openxmlformats.org/officeDocument/2006/relationships" xmlns:p="http://schemas.openxmlformats.org/presentationml/2006/main">
  <p:tag name="SHAPEINFOGUID" val="43fbb26e-39d2-4368-a04f-e2f18901ffe7"/>
</p:tagLst>
</file>

<file path=ppt/tags/tag669.xml><?xml version="1.0" encoding="utf-8"?>
<p:tagLst xmlns:a="http://schemas.openxmlformats.org/drawingml/2006/main" xmlns:r="http://schemas.openxmlformats.org/officeDocument/2006/relationships" xmlns:p="http://schemas.openxmlformats.org/presentationml/2006/main">
  <p:tag name="SHAPEINFOGUID" val="c124b3da-a832-42b9-842a-e83053115007"/>
</p:tagLst>
</file>

<file path=ppt/tags/tag6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670.xml><?xml version="1.0" encoding="utf-8"?>
<p:tagLst xmlns:a="http://schemas.openxmlformats.org/drawingml/2006/main" xmlns:r="http://schemas.openxmlformats.org/officeDocument/2006/relationships" xmlns:p="http://schemas.openxmlformats.org/presentationml/2006/main">
  <p:tag name="SHAPEINFOGUID" val="77209ab7-c05a-4dea-9fac-654e7d285fd3"/>
</p:tagLst>
</file>

<file path=ppt/tags/tag67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672.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67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74.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675.xml><?xml version="1.0" encoding="utf-8"?>
<p:tagLst xmlns:a="http://schemas.openxmlformats.org/drawingml/2006/main" xmlns:r="http://schemas.openxmlformats.org/officeDocument/2006/relationships" xmlns:p="http://schemas.openxmlformats.org/presentationml/2006/main">
  <p:tag name="SHAPEINFOGUID" val="5c5f62df-fe66-4567-938a-64c74c953201"/>
</p:tagLst>
</file>

<file path=ppt/tags/tag676.xml><?xml version="1.0" encoding="utf-8"?>
<p:tagLst xmlns:a="http://schemas.openxmlformats.org/drawingml/2006/main" xmlns:r="http://schemas.openxmlformats.org/officeDocument/2006/relationships" xmlns:p="http://schemas.openxmlformats.org/presentationml/2006/main">
  <p:tag name="TOP" val="85,78181"/>
  <p:tag name="LEFT" val="30,29173"/>
  <p:tag name="WIDTH" val="525,4932"/>
  <p:tag name="HEIGHT" val="298,8848"/>
</p:tagLst>
</file>

<file path=ppt/tags/tag67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678.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67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680.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68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682.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68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84.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68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68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687.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688.xml><?xml version="1.0" encoding="utf-8"?>
<p:tagLst xmlns:a="http://schemas.openxmlformats.org/drawingml/2006/main" xmlns:r="http://schemas.openxmlformats.org/officeDocument/2006/relationships" xmlns:p="http://schemas.openxmlformats.org/presentationml/2006/main">
  <p:tag name="SHAPEINFOGUID" val="7014db28-77f3-4744-926b-9f8348777a35"/>
</p:tagLst>
</file>

<file path=ppt/tags/tag689.xml><?xml version="1.0" encoding="utf-8"?>
<p:tagLst xmlns:a="http://schemas.openxmlformats.org/drawingml/2006/main" xmlns:r="http://schemas.openxmlformats.org/officeDocument/2006/relationships" xmlns:p="http://schemas.openxmlformats.org/presentationml/2006/main">
  <p:tag name="SHAPEINFOGUID" val="71ed8c29-44b5-4eb1-84a1-9c6bbccc8722"/>
</p:tagLst>
</file>

<file path=ppt/tags/tag6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690.xml><?xml version="1.0" encoding="utf-8"?>
<p:tagLst xmlns:a="http://schemas.openxmlformats.org/drawingml/2006/main" xmlns:r="http://schemas.openxmlformats.org/officeDocument/2006/relationships" xmlns:p="http://schemas.openxmlformats.org/presentationml/2006/main">
  <p:tag name="SHAPEINFOGUID" val="b9b9ce56-e29a-4c09-ab5f-4220d2e306fa"/>
</p:tagLst>
</file>

<file path=ppt/tags/tag691.xml><?xml version="1.0" encoding="utf-8"?>
<p:tagLst xmlns:a="http://schemas.openxmlformats.org/drawingml/2006/main" xmlns:r="http://schemas.openxmlformats.org/officeDocument/2006/relationships" xmlns:p="http://schemas.openxmlformats.org/presentationml/2006/main">
  <p:tag name="SHAPEINFOGUID" val="7345a429-8929-4df7-93bd-49c750b8995f"/>
</p:tagLst>
</file>

<file path=ppt/tags/tag692.xml><?xml version="1.0" encoding="utf-8"?>
<p:tagLst xmlns:a="http://schemas.openxmlformats.org/drawingml/2006/main" xmlns:r="http://schemas.openxmlformats.org/officeDocument/2006/relationships" xmlns:p="http://schemas.openxmlformats.org/presentationml/2006/main">
  <p:tag name="SHAPEINFOGUID" val="ccee96c9-2635-41c6-b419-a3dcc02dabcd"/>
</p:tagLst>
</file>

<file path=ppt/tags/tag693.xml><?xml version="1.0" encoding="utf-8"?>
<p:tagLst xmlns:a="http://schemas.openxmlformats.org/drawingml/2006/main" xmlns:r="http://schemas.openxmlformats.org/officeDocument/2006/relationships" xmlns:p="http://schemas.openxmlformats.org/presentationml/2006/main">
  <p:tag name="SHAPEINFOGUID" val="ced26c8f-9362-46d9-8719-d35379f2daab"/>
</p:tagLst>
</file>

<file path=ppt/tags/tag694.xml><?xml version="1.0" encoding="utf-8"?>
<p:tagLst xmlns:a="http://schemas.openxmlformats.org/drawingml/2006/main" xmlns:r="http://schemas.openxmlformats.org/officeDocument/2006/relationships" xmlns:p="http://schemas.openxmlformats.org/presentationml/2006/main">
  <p:tag name="SHAPEINFOGUID" val="2b8be194-5900-4441-a088-e1cd69e61a46"/>
</p:tagLst>
</file>

<file path=ppt/tags/tag695.xml><?xml version="1.0" encoding="utf-8"?>
<p:tagLst xmlns:a="http://schemas.openxmlformats.org/drawingml/2006/main" xmlns:r="http://schemas.openxmlformats.org/officeDocument/2006/relationships" xmlns:p="http://schemas.openxmlformats.org/presentationml/2006/main">
  <p:tag name="SHAPEINFOGUID" val="c39962c1-fe86-4949-8ede-837415847bbb"/>
</p:tagLst>
</file>

<file path=ppt/tags/tag696.xml><?xml version="1.0" encoding="utf-8"?>
<p:tagLst xmlns:a="http://schemas.openxmlformats.org/drawingml/2006/main" xmlns:r="http://schemas.openxmlformats.org/officeDocument/2006/relationships" xmlns:p="http://schemas.openxmlformats.org/presentationml/2006/main">
  <p:tag name="SHAPEINFOGUID" val="876a758a-4a47-4493-bfed-7819a8802490"/>
</p:tagLst>
</file>

<file path=ppt/tags/tag697.xml><?xml version="1.0" encoding="utf-8"?>
<p:tagLst xmlns:a="http://schemas.openxmlformats.org/drawingml/2006/main" xmlns:r="http://schemas.openxmlformats.org/officeDocument/2006/relationships" xmlns:p="http://schemas.openxmlformats.org/presentationml/2006/main">
  <p:tag name="SHAPEINFOGUID" val="34ab38fb-d434-4ba3-aae2-0ca71ee8500a"/>
</p:tagLst>
</file>

<file path=ppt/tags/tag698.xml><?xml version="1.0" encoding="utf-8"?>
<p:tagLst xmlns:a="http://schemas.openxmlformats.org/drawingml/2006/main" xmlns:r="http://schemas.openxmlformats.org/officeDocument/2006/relationships" xmlns:p="http://schemas.openxmlformats.org/presentationml/2006/main">
  <p:tag name="SHAPEINFOGUID" val="6c5c75b1-b3d1-4704-964b-43cd0db93396"/>
</p:tagLst>
</file>

<file path=ppt/tags/tag699.xml><?xml version="1.0" encoding="utf-8"?>
<p:tagLst xmlns:a="http://schemas.openxmlformats.org/drawingml/2006/main" xmlns:r="http://schemas.openxmlformats.org/officeDocument/2006/relationships" xmlns:p="http://schemas.openxmlformats.org/presentationml/2006/main">
  <p:tag name="SHAPEINFOGUID" val="ac1ac58f-a362-4a5c-8933-bf0fbe1c9b2d"/>
</p:tagLst>
</file>

<file path=ppt/tags/tag7.xml><?xml version="1.0" encoding="utf-8"?>
<p:tagLst xmlns:a="http://schemas.openxmlformats.org/drawingml/2006/main" xmlns:r="http://schemas.openxmlformats.org/officeDocument/2006/relationships" xmlns:p="http://schemas.openxmlformats.org/presentationml/2006/main">
  <p:tag name="FLIGHTMODE" val="0"/>
</p:tagLst>
</file>

<file path=ppt/tags/tag7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00.xml><?xml version="1.0" encoding="utf-8"?>
<p:tagLst xmlns:a="http://schemas.openxmlformats.org/drawingml/2006/main" xmlns:r="http://schemas.openxmlformats.org/officeDocument/2006/relationships" xmlns:p="http://schemas.openxmlformats.org/presentationml/2006/main">
  <p:tag name="SHAPEINFOGUID" val="f10ee63b-c5b0-4d10-bdcb-072c159b086f"/>
</p:tagLst>
</file>

<file path=ppt/tags/tag701.xml><?xml version="1.0" encoding="utf-8"?>
<p:tagLst xmlns:a="http://schemas.openxmlformats.org/drawingml/2006/main" xmlns:r="http://schemas.openxmlformats.org/officeDocument/2006/relationships" xmlns:p="http://schemas.openxmlformats.org/presentationml/2006/main">
  <p:tag name="SHAPEINFOGUID" val="87772fb7-2fa7-49f3-bdcc-202a7f54aae1"/>
</p:tagLst>
</file>

<file path=ppt/tags/tag702.xml><?xml version="1.0" encoding="utf-8"?>
<p:tagLst xmlns:a="http://schemas.openxmlformats.org/drawingml/2006/main" xmlns:r="http://schemas.openxmlformats.org/officeDocument/2006/relationships" xmlns:p="http://schemas.openxmlformats.org/presentationml/2006/main">
  <p:tag name="SHAPEINFOGUID" val="b37662e8-297f-4859-b792-11a25d1ddc28"/>
</p:tagLst>
</file>

<file path=ppt/tags/tag703.xml><?xml version="1.0" encoding="utf-8"?>
<p:tagLst xmlns:a="http://schemas.openxmlformats.org/drawingml/2006/main" xmlns:r="http://schemas.openxmlformats.org/officeDocument/2006/relationships" xmlns:p="http://schemas.openxmlformats.org/presentationml/2006/main">
  <p:tag name="SHAPEINFOGUID" val="106ce0e3-bd68-4e21-910e-dafd5ff4af83"/>
</p:tagLst>
</file>

<file path=ppt/tags/tag704.xml><?xml version="1.0" encoding="utf-8"?>
<p:tagLst xmlns:a="http://schemas.openxmlformats.org/drawingml/2006/main" xmlns:r="http://schemas.openxmlformats.org/officeDocument/2006/relationships" xmlns:p="http://schemas.openxmlformats.org/presentationml/2006/main">
  <p:tag name="SHAPEINFOGUID" val="3bdaa14e-d6b2-40e2-8c46-fa1af696235b"/>
</p:tagLst>
</file>

<file path=ppt/tags/tag705.xml><?xml version="1.0" encoding="utf-8"?>
<p:tagLst xmlns:a="http://schemas.openxmlformats.org/drawingml/2006/main" xmlns:r="http://schemas.openxmlformats.org/officeDocument/2006/relationships" xmlns:p="http://schemas.openxmlformats.org/presentationml/2006/main">
  <p:tag name="SHAPEINFOGUID" val="89e3462e-c530-419c-b186-d599528b43e9"/>
</p:tagLst>
</file>

<file path=ppt/tags/tag706.xml><?xml version="1.0" encoding="utf-8"?>
<p:tagLst xmlns:a="http://schemas.openxmlformats.org/drawingml/2006/main" xmlns:r="http://schemas.openxmlformats.org/officeDocument/2006/relationships" xmlns:p="http://schemas.openxmlformats.org/presentationml/2006/main">
  <p:tag name="SHAPEINFOGUID" val="bece49a9-5583-4c25-bdb5-4eeefc18f63d"/>
</p:tagLst>
</file>

<file path=ppt/tags/tag707.xml><?xml version="1.0" encoding="utf-8"?>
<p:tagLst xmlns:a="http://schemas.openxmlformats.org/drawingml/2006/main" xmlns:r="http://schemas.openxmlformats.org/officeDocument/2006/relationships" xmlns:p="http://schemas.openxmlformats.org/presentationml/2006/main">
  <p:tag name="SHAPEINFOGUID" val="753c2176-a487-4ffa-97f0-c4a18cd6ed87"/>
</p:tagLst>
</file>

<file path=ppt/tags/tag708.xml><?xml version="1.0" encoding="utf-8"?>
<p:tagLst xmlns:a="http://schemas.openxmlformats.org/drawingml/2006/main" xmlns:r="http://schemas.openxmlformats.org/officeDocument/2006/relationships" xmlns:p="http://schemas.openxmlformats.org/presentationml/2006/main">
  <p:tag name="SHAPEINFOGUID" val="4e230d2e-a952-4572-91b6-f52058678b5e"/>
</p:tagLst>
</file>

<file path=ppt/tags/tag709.xml><?xml version="1.0" encoding="utf-8"?>
<p:tagLst xmlns:a="http://schemas.openxmlformats.org/drawingml/2006/main" xmlns:r="http://schemas.openxmlformats.org/officeDocument/2006/relationships" xmlns:p="http://schemas.openxmlformats.org/presentationml/2006/main">
  <p:tag name="SHAPEINFOGUID" val="6b5dff27-37e6-43bc-8ce0-228c6a82f883"/>
</p:tagLst>
</file>

<file path=ppt/tags/tag7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10.xml><?xml version="1.0" encoding="utf-8"?>
<p:tagLst xmlns:a="http://schemas.openxmlformats.org/drawingml/2006/main" xmlns:r="http://schemas.openxmlformats.org/officeDocument/2006/relationships" xmlns:p="http://schemas.openxmlformats.org/presentationml/2006/main">
  <p:tag name="SHAPEINFOGUID" val="3b273054-7657-431c-9b36-7d830f4de6f7"/>
</p:tagLst>
</file>

<file path=ppt/tags/tag711.xml><?xml version="1.0" encoding="utf-8"?>
<p:tagLst xmlns:a="http://schemas.openxmlformats.org/drawingml/2006/main" xmlns:r="http://schemas.openxmlformats.org/officeDocument/2006/relationships" xmlns:p="http://schemas.openxmlformats.org/presentationml/2006/main">
  <p:tag name="SHAPEINFOGUID" val="2c510e34-f6e5-45f0-9584-7da618f7178c"/>
</p:tagLst>
</file>

<file path=ppt/tags/tag712.xml><?xml version="1.0" encoding="utf-8"?>
<p:tagLst xmlns:a="http://schemas.openxmlformats.org/drawingml/2006/main" xmlns:r="http://schemas.openxmlformats.org/officeDocument/2006/relationships" xmlns:p="http://schemas.openxmlformats.org/presentationml/2006/main">
  <p:tag name="SHAPEINFOGUID" val="e48026cb-d750-4161-9bd6-181d9c9feaa8"/>
</p:tagLst>
</file>

<file path=ppt/tags/tag713.xml><?xml version="1.0" encoding="utf-8"?>
<p:tagLst xmlns:a="http://schemas.openxmlformats.org/drawingml/2006/main" xmlns:r="http://schemas.openxmlformats.org/officeDocument/2006/relationships" xmlns:p="http://schemas.openxmlformats.org/presentationml/2006/main">
  <p:tag name="SHAPEINFOGUID" val="004e8edf-bcff-4a92-a117-a39c8da0c8d2"/>
</p:tagLst>
</file>

<file path=ppt/tags/tag714.xml><?xml version="1.0" encoding="utf-8"?>
<p:tagLst xmlns:a="http://schemas.openxmlformats.org/drawingml/2006/main" xmlns:r="http://schemas.openxmlformats.org/officeDocument/2006/relationships" xmlns:p="http://schemas.openxmlformats.org/presentationml/2006/main">
  <p:tag name="SHAPEINFOGUID" val="be4046d3-c98f-4dbb-8146-86f3392d5dc1"/>
</p:tagLst>
</file>

<file path=ppt/tags/tag715.xml><?xml version="1.0" encoding="utf-8"?>
<p:tagLst xmlns:a="http://schemas.openxmlformats.org/drawingml/2006/main" xmlns:r="http://schemas.openxmlformats.org/officeDocument/2006/relationships" xmlns:p="http://schemas.openxmlformats.org/presentationml/2006/main">
  <p:tag name="SHAPEINFOGUID" val="6bbab11a-6381-41a8-a9f9-6aebaaea1c48"/>
</p:tagLst>
</file>

<file path=ppt/tags/tag716.xml><?xml version="1.0" encoding="utf-8"?>
<p:tagLst xmlns:a="http://schemas.openxmlformats.org/drawingml/2006/main" xmlns:r="http://schemas.openxmlformats.org/officeDocument/2006/relationships" xmlns:p="http://schemas.openxmlformats.org/presentationml/2006/main">
  <p:tag name="SHAPEINFOGUID" val="3095a860-0014-412e-9e5e-5c21e63407e6"/>
</p:tagLst>
</file>

<file path=ppt/tags/tag717.xml><?xml version="1.0" encoding="utf-8"?>
<p:tagLst xmlns:a="http://schemas.openxmlformats.org/drawingml/2006/main" xmlns:r="http://schemas.openxmlformats.org/officeDocument/2006/relationships" xmlns:p="http://schemas.openxmlformats.org/presentationml/2006/main">
  <p:tag name="SHAPEINFOGUID" val="6391318e-3555-4c2c-aa74-f2cf0d7d2fc9"/>
</p:tagLst>
</file>

<file path=ppt/tags/tag718.xml><?xml version="1.0" encoding="utf-8"?>
<p:tagLst xmlns:a="http://schemas.openxmlformats.org/drawingml/2006/main" xmlns:r="http://schemas.openxmlformats.org/officeDocument/2006/relationships" xmlns:p="http://schemas.openxmlformats.org/presentationml/2006/main">
  <p:tag name="SHAPEINFOGUID" val="3c0e4930-17ae-42be-958a-5f7a2784f419"/>
</p:tagLst>
</file>

<file path=ppt/tags/tag71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2.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20.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721.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22.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723.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2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25.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726.xml><?xml version="1.0" encoding="utf-8"?>
<p:tagLst xmlns:a="http://schemas.openxmlformats.org/drawingml/2006/main" xmlns:r="http://schemas.openxmlformats.org/officeDocument/2006/relationships" xmlns:p="http://schemas.openxmlformats.org/presentationml/2006/main">
  <p:tag name="SHAPEINFOGUID" val="edac7d8d-3c66-4194-b6dd-396784d4d65d"/>
</p:tagLst>
</file>

<file path=ppt/tags/tag727.xml><?xml version="1.0" encoding="utf-8"?>
<p:tagLst xmlns:a="http://schemas.openxmlformats.org/drawingml/2006/main" xmlns:r="http://schemas.openxmlformats.org/officeDocument/2006/relationships" xmlns:p="http://schemas.openxmlformats.org/presentationml/2006/main">
  <p:tag name="SHAPEINFOGUID" val="6f8d60da-4e0e-4f4b-8362-87d6d8e00ad6"/>
</p:tagLst>
</file>

<file path=ppt/tags/tag728.xml><?xml version="1.0" encoding="utf-8"?>
<p:tagLst xmlns:a="http://schemas.openxmlformats.org/drawingml/2006/main" xmlns:r="http://schemas.openxmlformats.org/officeDocument/2006/relationships" xmlns:p="http://schemas.openxmlformats.org/presentationml/2006/main">
  <p:tag name="HASCHANGEDCOLORS" val="true"/>
</p:tagLst>
</file>

<file path=ppt/tags/tag729.xml><?xml version="1.0" encoding="utf-8"?>
<p:tagLst xmlns:a="http://schemas.openxmlformats.org/drawingml/2006/main" xmlns:r="http://schemas.openxmlformats.org/officeDocument/2006/relationships" xmlns:p="http://schemas.openxmlformats.org/presentationml/2006/main">
  <p:tag name="SHAPEINFOGUID" val="98f41df4-0ac5-4d0e-b87b-f815c7850365"/>
</p:tagLst>
</file>

<file path=ppt/tags/tag73.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30.xml><?xml version="1.0" encoding="utf-8"?>
<p:tagLst xmlns:a="http://schemas.openxmlformats.org/drawingml/2006/main" xmlns:r="http://schemas.openxmlformats.org/officeDocument/2006/relationships" xmlns:p="http://schemas.openxmlformats.org/presentationml/2006/main">
  <p:tag name="SHAPEINFOGUID" val="eaa433a0-bc8a-4751-ac0e-2b076a9c883d"/>
</p:tagLst>
</file>

<file path=ppt/tags/tag73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3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3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734.xml><?xml version="1.0" encoding="utf-8"?>
<p:tagLst xmlns:a="http://schemas.openxmlformats.org/drawingml/2006/main" xmlns:r="http://schemas.openxmlformats.org/officeDocument/2006/relationships" xmlns:p="http://schemas.openxmlformats.org/presentationml/2006/main">
  <p:tag name="SHAPEINFOGUID" val="e5b66368-d71d-4721-8433-468e3783f268"/>
</p:tagLst>
</file>

<file path=ppt/tags/tag735.xml><?xml version="1.0" encoding="utf-8"?>
<p:tagLst xmlns:a="http://schemas.openxmlformats.org/drawingml/2006/main" xmlns:r="http://schemas.openxmlformats.org/officeDocument/2006/relationships" xmlns:p="http://schemas.openxmlformats.org/presentationml/2006/main">
  <p:tag name="SHAPEINFOGUID" val="0e724614-17ba-4d99-80ad-df9d0ffe8888"/>
</p:tagLst>
</file>

<file path=ppt/tags/tag736.xml><?xml version="1.0" encoding="utf-8"?>
<p:tagLst xmlns:a="http://schemas.openxmlformats.org/drawingml/2006/main" xmlns:r="http://schemas.openxmlformats.org/officeDocument/2006/relationships" xmlns:p="http://schemas.openxmlformats.org/presentationml/2006/main">
  <p:tag name="SHAPEINFOGUID" val="5a09ad37-a108-4038-bf53-5d05feee3f7c"/>
</p:tagLst>
</file>

<file path=ppt/tags/tag737.xml><?xml version="1.0" encoding="utf-8"?>
<p:tagLst xmlns:a="http://schemas.openxmlformats.org/drawingml/2006/main" xmlns:r="http://schemas.openxmlformats.org/officeDocument/2006/relationships" xmlns:p="http://schemas.openxmlformats.org/presentationml/2006/main">
  <p:tag name="SHAPEINFOGUID" val="6f698ae6-ea05-4512-9a97-5646269ca33a"/>
</p:tagLst>
</file>

<file path=ppt/tags/tag738.xml><?xml version="1.0" encoding="utf-8"?>
<p:tagLst xmlns:a="http://schemas.openxmlformats.org/drawingml/2006/main" xmlns:r="http://schemas.openxmlformats.org/officeDocument/2006/relationships" xmlns:p="http://schemas.openxmlformats.org/presentationml/2006/main">
  <p:tag name="SHAPEINFOGUID" val="c4a4ccdf-1473-48ec-aae9-93948f555de6"/>
</p:tagLst>
</file>

<file path=ppt/tags/tag739.xml><?xml version="1.0" encoding="utf-8"?>
<p:tagLst xmlns:a="http://schemas.openxmlformats.org/drawingml/2006/main" xmlns:r="http://schemas.openxmlformats.org/officeDocument/2006/relationships" xmlns:p="http://schemas.openxmlformats.org/presentationml/2006/main">
  <p:tag name="SHAPEINFOGUID" val="633380e2-471a-4813-afb2-d1c3fe701413"/>
</p:tagLst>
</file>

<file path=ppt/tags/tag74.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40.xml><?xml version="1.0" encoding="utf-8"?>
<p:tagLst xmlns:a="http://schemas.openxmlformats.org/drawingml/2006/main" xmlns:r="http://schemas.openxmlformats.org/officeDocument/2006/relationships" xmlns:p="http://schemas.openxmlformats.org/presentationml/2006/main">
  <p:tag name="SHAPEINFOGUID" val="048343e8-9c08-4ed5-b922-e4ee0a25a477"/>
</p:tagLst>
</file>

<file path=ppt/tags/tag741.xml><?xml version="1.0" encoding="utf-8"?>
<p:tagLst xmlns:a="http://schemas.openxmlformats.org/drawingml/2006/main" xmlns:r="http://schemas.openxmlformats.org/officeDocument/2006/relationships" xmlns:p="http://schemas.openxmlformats.org/presentationml/2006/main">
  <p:tag name="SHAPEINFOGUID" val="555c2348-20c4-4413-baa2-9ae96925f3a8"/>
</p:tagLst>
</file>

<file path=ppt/tags/tag742.xml><?xml version="1.0" encoding="utf-8"?>
<p:tagLst xmlns:a="http://schemas.openxmlformats.org/drawingml/2006/main" xmlns:r="http://schemas.openxmlformats.org/officeDocument/2006/relationships" xmlns:p="http://schemas.openxmlformats.org/presentationml/2006/main">
  <p:tag name="SHAPEINFOGUID" val="c0f8fe72-e177-4ecb-b4c2-de077e1de758"/>
</p:tagLst>
</file>

<file path=ppt/tags/tag743.xml><?xml version="1.0" encoding="utf-8"?>
<p:tagLst xmlns:a="http://schemas.openxmlformats.org/drawingml/2006/main" xmlns:r="http://schemas.openxmlformats.org/officeDocument/2006/relationships" xmlns:p="http://schemas.openxmlformats.org/presentationml/2006/main">
  <p:tag name="SHAPEINFOGUID" val="77b5c286-9ff4-4bb4-a40b-be98c0b8a85d"/>
</p:tagLst>
</file>

<file path=ppt/tags/tag744.xml><?xml version="1.0" encoding="utf-8"?>
<p:tagLst xmlns:a="http://schemas.openxmlformats.org/drawingml/2006/main" xmlns:r="http://schemas.openxmlformats.org/officeDocument/2006/relationships" xmlns:p="http://schemas.openxmlformats.org/presentationml/2006/main">
  <p:tag name="SHAPEINFOGUID" val="c6c64d86-eaa7-4dbf-b0bb-0f2638a1c693"/>
</p:tagLst>
</file>

<file path=ppt/tags/tag745.xml><?xml version="1.0" encoding="utf-8"?>
<p:tagLst xmlns:a="http://schemas.openxmlformats.org/drawingml/2006/main" xmlns:r="http://schemas.openxmlformats.org/officeDocument/2006/relationships" xmlns:p="http://schemas.openxmlformats.org/presentationml/2006/main">
  <p:tag name="SHAPEINFOGUID" val="b64f4ff2-135a-4213-9829-607760d9a676"/>
</p:tagLst>
</file>

<file path=ppt/tags/tag746.xml><?xml version="1.0" encoding="utf-8"?>
<p:tagLst xmlns:a="http://schemas.openxmlformats.org/drawingml/2006/main" xmlns:r="http://schemas.openxmlformats.org/officeDocument/2006/relationships" xmlns:p="http://schemas.openxmlformats.org/presentationml/2006/main">
  <p:tag name="SHAPEINFOGUID" val="154cbc06-5566-4147-960c-5e4717caa021"/>
</p:tagLst>
</file>

<file path=ppt/tags/tag747.xml><?xml version="1.0" encoding="utf-8"?>
<p:tagLst xmlns:a="http://schemas.openxmlformats.org/drawingml/2006/main" xmlns:r="http://schemas.openxmlformats.org/officeDocument/2006/relationships" xmlns:p="http://schemas.openxmlformats.org/presentationml/2006/main">
  <p:tag name="SHAPEINFOGUID" val="92005e70-a9db-49d1-aa82-8882255f5c93"/>
</p:tagLst>
</file>

<file path=ppt/tags/tag748.xml><?xml version="1.0" encoding="utf-8"?>
<p:tagLst xmlns:a="http://schemas.openxmlformats.org/drawingml/2006/main" xmlns:r="http://schemas.openxmlformats.org/officeDocument/2006/relationships" xmlns:p="http://schemas.openxmlformats.org/presentationml/2006/main">
  <p:tag name="SHAPEINFOGUID" val="6fa11329-3a5d-4d25-8e60-b3b12f96db79"/>
</p:tagLst>
</file>

<file path=ppt/tags/tag749.xml><?xml version="1.0" encoding="utf-8"?>
<p:tagLst xmlns:a="http://schemas.openxmlformats.org/drawingml/2006/main" xmlns:r="http://schemas.openxmlformats.org/officeDocument/2006/relationships" xmlns:p="http://schemas.openxmlformats.org/presentationml/2006/main">
  <p:tag name="SHAPEINFOGUID" val="bc5e35fd-6c75-491d-9170-9d7399d7d693"/>
</p:tagLst>
</file>

<file path=ppt/tags/tag7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50.xml><?xml version="1.0" encoding="utf-8"?>
<p:tagLst xmlns:a="http://schemas.openxmlformats.org/drawingml/2006/main" xmlns:r="http://schemas.openxmlformats.org/officeDocument/2006/relationships" xmlns:p="http://schemas.openxmlformats.org/presentationml/2006/main">
  <p:tag name="SHAPEINFOGUID" val="d40a9cd0-7dfb-4e02-9bfb-9ae2b5792e1b"/>
</p:tagLst>
</file>

<file path=ppt/tags/tag751.xml><?xml version="1.0" encoding="utf-8"?>
<p:tagLst xmlns:a="http://schemas.openxmlformats.org/drawingml/2006/main" xmlns:r="http://schemas.openxmlformats.org/officeDocument/2006/relationships" xmlns:p="http://schemas.openxmlformats.org/presentationml/2006/main">
  <p:tag name="SHAPEINFOGUID" val="e7b19ca1-88dc-4b75-9a96-8e864e4d638d"/>
</p:tagLst>
</file>

<file path=ppt/tags/tag752.xml><?xml version="1.0" encoding="utf-8"?>
<p:tagLst xmlns:a="http://schemas.openxmlformats.org/drawingml/2006/main" xmlns:r="http://schemas.openxmlformats.org/officeDocument/2006/relationships" xmlns:p="http://schemas.openxmlformats.org/presentationml/2006/main">
  <p:tag name="SHAPEINFOGUID" val="15132c2f-d265-4cc7-af89-26f51c7bcff9"/>
</p:tagLst>
</file>

<file path=ppt/tags/tag753.xml><?xml version="1.0" encoding="utf-8"?>
<p:tagLst xmlns:a="http://schemas.openxmlformats.org/drawingml/2006/main" xmlns:r="http://schemas.openxmlformats.org/officeDocument/2006/relationships" xmlns:p="http://schemas.openxmlformats.org/presentationml/2006/main">
  <p:tag name="SHAPEINFOGUID" val="52b0f4c3-1924-48d1-926b-84ed98027288"/>
</p:tagLst>
</file>

<file path=ppt/tags/tag754.xml><?xml version="1.0" encoding="utf-8"?>
<p:tagLst xmlns:a="http://schemas.openxmlformats.org/drawingml/2006/main" xmlns:r="http://schemas.openxmlformats.org/officeDocument/2006/relationships" xmlns:p="http://schemas.openxmlformats.org/presentationml/2006/main">
  <p:tag name="SHAPEINFOGUID" val="28c63cc9-a53b-443a-ac4b-cf5da1b12773"/>
</p:tagLst>
</file>

<file path=ppt/tags/tag755.xml><?xml version="1.0" encoding="utf-8"?>
<p:tagLst xmlns:a="http://schemas.openxmlformats.org/drawingml/2006/main" xmlns:r="http://schemas.openxmlformats.org/officeDocument/2006/relationships" xmlns:p="http://schemas.openxmlformats.org/presentationml/2006/main">
  <p:tag name="SHAPEINFOGUID" val="3f1ea8eb-c748-430e-af4c-e2b54490d172"/>
</p:tagLst>
</file>

<file path=ppt/tags/tag75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5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5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759.xml><?xml version="1.0" encoding="utf-8"?>
<p:tagLst xmlns:a="http://schemas.openxmlformats.org/drawingml/2006/main" xmlns:r="http://schemas.openxmlformats.org/officeDocument/2006/relationships" xmlns:p="http://schemas.openxmlformats.org/presentationml/2006/main">
  <p:tag name="SHAPEINFOGUID" val="1d61d3d7-1e47-4e82-9dba-98b9a617827a"/>
</p:tagLst>
</file>

<file path=ppt/tags/tag7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60.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61.xml><?xml version="1.0" encoding="utf-8"?>
<p:tagLst xmlns:a="http://schemas.openxmlformats.org/drawingml/2006/main" xmlns:r="http://schemas.openxmlformats.org/officeDocument/2006/relationships" xmlns:p="http://schemas.openxmlformats.org/presentationml/2006/main">
  <p:tag name="TOP" val="81,53204"/>
  <p:tag name="LEFT" val="33,55095"/>
  <p:tag name="WIDTH" val="593,8777"/>
  <p:tag name="HEIGHT" val="290,4"/>
</p:tagLst>
</file>

<file path=ppt/tags/tag76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6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76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6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66.xml><?xml version="1.0" encoding="utf-8"?>
<p:tagLst xmlns:a="http://schemas.openxmlformats.org/drawingml/2006/main" xmlns:r="http://schemas.openxmlformats.org/officeDocument/2006/relationships" xmlns:p="http://schemas.openxmlformats.org/presentationml/2006/main">
  <p:tag name="SHAPEINFOGUID" val="87b4464f-f2b4-4816-b716-6fc2d24aa564"/>
</p:tagLst>
</file>

<file path=ppt/tags/tag767.xml><?xml version="1.0" encoding="utf-8"?>
<p:tagLst xmlns:a="http://schemas.openxmlformats.org/drawingml/2006/main" xmlns:r="http://schemas.openxmlformats.org/officeDocument/2006/relationships" xmlns:p="http://schemas.openxmlformats.org/presentationml/2006/main">
  <p:tag name="SHAPEINFOGUID" val="387c3093-935a-47ae-a5e9-ea4552403909"/>
</p:tagLst>
</file>

<file path=ppt/tags/tag76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76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70.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771.xml><?xml version="1.0" encoding="utf-8"?>
<p:tagLst xmlns:a="http://schemas.openxmlformats.org/drawingml/2006/main" xmlns:r="http://schemas.openxmlformats.org/officeDocument/2006/relationships" xmlns:p="http://schemas.openxmlformats.org/presentationml/2006/main">
  <p:tag name="SHAPEINFOGUID" val="836e4882-3d89-44ef-97d8-1d483d32e199"/>
</p:tagLst>
</file>

<file path=ppt/tags/tag772.xml><?xml version="1.0" encoding="utf-8"?>
<p:tagLst xmlns:a="http://schemas.openxmlformats.org/drawingml/2006/main" xmlns:r="http://schemas.openxmlformats.org/officeDocument/2006/relationships" xmlns:p="http://schemas.openxmlformats.org/presentationml/2006/main">
  <p:tag name="SHAPEINFOGUID" val="38a8ccaf-a296-4e8e-871c-fad0b971c80d"/>
</p:tagLst>
</file>

<file path=ppt/tags/tag77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74.xml><?xml version="1.0" encoding="utf-8"?>
<p:tagLst xmlns:a="http://schemas.openxmlformats.org/drawingml/2006/main" xmlns:r="http://schemas.openxmlformats.org/officeDocument/2006/relationships" xmlns:p="http://schemas.openxmlformats.org/presentationml/2006/main">
  <p:tag name="TOP" val="110,4501"/>
  <p:tag name="LEFT" val="31,12504"/>
  <p:tag name="WIDTH" val="411,0236"/>
  <p:tag name="HEIGHT" val="34,01575"/>
</p:tagLst>
</file>

<file path=ppt/tags/tag775.xml><?xml version="1.0" encoding="utf-8"?>
<p:tagLst xmlns:a="http://schemas.openxmlformats.org/drawingml/2006/main" xmlns:r="http://schemas.openxmlformats.org/officeDocument/2006/relationships" xmlns:p="http://schemas.openxmlformats.org/presentationml/2006/main">
  <p:tag name="TOP" val="143,7758"/>
  <p:tag name="LEFT" val="31,12504"/>
  <p:tag name="WIDTH" val="418,1102"/>
  <p:tag name="HEIGHT" val="32,59843"/>
</p:tagLst>
</file>

<file path=ppt/tags/tag776.xml><?xml version="1.0" encoding="utf-8"?>
<p:tagLst xmlns:a="http://schemas.openxmlformats.org/drawingml/2006/main" xmlns:r="http://schemas.openxmlformats.org/officeDocument/2006/relationships" xmlns:p="http://schemas.openxmlformats.org/presentationml/2006/main">
  <p:tag name="ISAGENDA" val="true"/>
  <p:tag name="CUSTOMID" val="{F548AE11-8288-42EF-9F9D-70455429D34E}"/>
</p:tagLst>
</file>

<file path=ppt/tags/tag777.xml><?xml version="1.0" encoding="utf-8"?>
<p:tagLst xmlns:a="http://schemas.openxmlformats.org/drawingml/2006/main" xmlns:r="http://schemas.openxmlformats.org/officeDocument/2006/relationships" xmlns:p="http://schemas.openxmlformats.org/presentationml/2006/main">
  <p:tag name="NAME" val="outlineActiveItemMarker"/>
  <p:tag name="ISOUTLINE" val="True"/>
</p:tagLst>
</file>

<file path=ppt/tags/tag778.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79.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8.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80.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81.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82.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83.xml><?xml version="1.0" encoding="utf-8"?>
<p:tagLst xmlns:a="http://schemas.openxmlformats.org/drawingml/2006/main" xmlns:r="http://schemas.openxmlformats.org/officeDocument/2006/relationships" xmlns:p="http://schemas.openxmlformats.org/presentationml/2006/main">
  <p:tag name="NAME" val="outlineNotActiveItemMarker"/>
  <p:tag name="ISOUTLINE" val="True"/>
</p:tagLst>
</file>

<file path=ppt/tags/tag784.xml><?xml version="1.0" encoding="utf-8"?>
<p:tagLst xmlns:a="http://schemas.openxmlformats.org/drawingml/2006/main" xmlns:r="http://schemas.openxmlformats.org/officeDocument/2006/relationships" xmlns:p="http://schemas.openxmlformats.org/presentationml/2006/main">
  <p:tag name="NAME" val="Title 2"/>
  <p:tag name="TOP" val="25,15654"/>
  <p:tag name="LEFT" val="31,12512"/>
  <p:tag name="WIDTH" val="657,7499"/>
  <p:tag name="HEIGHT" val="25,51181"/>
</p:tagLst>
</file>

<file path=ppt/tags/tag78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786.xml><?xml version="1.0" encoding="utf-8"?>
<p:tagLst xmlns:a="http://schemas.openxmlformats.org/drawingml/2006/main" xmlns:r="http://schemas.openxmlformats.org/officeDocument/2006/relationships" xmlns:p="http://schemas.openxmlformats.org/presentationml/2006/main">
  <p:tag name="NAME" val="Text Placeholder 3"/>
  <p:tag name="TOP" val="51,58795"/>
  <p:tag name="LEFT" val="31,12512"/>
  <p:tag name="WIDTH" val="657,7499"/>
  <p:tag name="HEIGHT" val="25,51181"/>
</p:tagLst>
</file>

<file path=ppt/tags/tag787.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88.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89.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9.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90.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91.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92.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93.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94.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95.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96.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797.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798.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799.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8.xml><?xml version="1.0" encoding="utf-8"?>
<p:tagLst xmlns:a="http://schemas.openxmlformats.org/drawingml/2006/main" xmlns:r="http://schemas.openxmlformats.org/officeDocument/2006/relationships" xmlns:p="http://schemas.openxmlformats.org/presentationml/2006/main">
  <p:tag name="TOP" val="390,6186"/>
  <p:tag name="LEFT" val="32,53008"/>
  <p:tag name="WIDTH" val="178,5827"/>
  <p:tag name="HEIGHT" val="7,270315"/>
</p:tagLst>
</file>

<file path=ppt/tags/tag80.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00.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801.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02.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803.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804.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05.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806.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807.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08.xml><?xml version="1.0" encoding="utf-8"?>
<p:tagLst xmlns:a="http://schemas.openxmlformats.org/drawingml/2006/main" xmlns:r="http://schemas.openxmlformats.org/officeDocument/2006/relationships" xmlns:p="http://schemas.openxmlformats.org/presentationml/2006/main">
  <p:tag name="NAME" val="outlineActiveItem"/>
  <p:tag name="ISOUTLINE" val="True"/>
</p:tagLst>
</file>

<file path=ppt/tags/tag809.xml><?xml version="1.0" encoding="utf-8"?>
<p:tagLst xmlns:a="http://schemas.openxmlformats.org/drawingml/2006/main" xmlns:r="http://schemas.openxmlformats.org/officeDocument/2006/relationships" xmlns:p="http://schemas.openxmlformats.org/presentationml/2006/main">
  <p:tag name="NAME" val="outlineActiveItemNumber"/>
  <p:tag name="ISOUTLINE" val="True"/>
</p:tagLst>
</file>

<file path=ppt/tags/tag81.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810.xml><?xml version="1.0" encoding="utf-8"?>
<p:tagLst xmlns:a="http://schemas.openxmlformats.org/drawingml/2006/main" xmlns:r="http://schemas.openxmlformats.org/officeDocument/2006/relationships" xmlns:p="http://schemas.openxmlformats.org/presentationml/2006/main">
  <p:tag name="NAME" val="outlineActiveItemPageNumber"/>
  <p:tag name="ISOUTLINE" val="True"/>
</p:tagLst>
</file>

<file path=ppt/tags/tag81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12.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813.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14.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1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1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1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18.xml><?xml version="1.0" encoding="utf-8"?>
<p:tagLst xmlns:a="http://schemas.openxmlformats.org/drawingml/2006/main" xmlns:r="http://schemas.openxmlformats.org/officeDocument/2006/relationships" xmlns:p="http://schemas.openxmlformats.org/presentationml/2006/main">
  <p:tag name="TOP" val="84,12504"/>
  <p:tag name="LEFT" val="37,92724"/>
  <p:tag name="WIDTH" val="658,9299"/>
  <p:tag name="HEIGHT" val="268,5"/>
</p:tagLst>
</file>

<file path=ppt/tags/tag819.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2.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820.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21.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22.xml><?xml version="1.0" encoding="utf-8"?>
<p:tagLst xmlns:a="http://schemas.openxmlformats.org/drawingml/2006/main" xmlns:r="http://schemas.openxmlformats.org/officeDocument/2006/relationships" xmlns:p="http://schemas.openxmlformats.org/presentationml/2006/main">
  <p:tag name="SHAPEINFOGUID" val="6bcde858-ee97-4332-9c48-451eeac82e80"/>
</p:tagLst>
</file>

<file path=ppt/tags/tag823.xml><?xml version="1.0" encoding="utf-8"?>
<p:tagLst xmlns:a="http://schemas.openxmlformats.org/drawingml/2006/main" xmlns:r="http://schemas.openxmlformats.org/officeDocument/2006/relationships" xmlns:p="http://schemas.openxmlformats.org/presentationml/2006/main">
  <p:tag name="SHAPEINFOGUID" val="45651f28-7aea-4e9b-bd6f-c28dde62c5d9"/>
</p:tagLst>
</file>

<file path=ppt/tags/tag824.xml><?xml version="1.0" encoding="utf-8"?>
<p:tagLst xmlns:a="http://schemas.openxmlformats.org/drawingml/2006/main" xmlns:r="http://schemas.openxmlformats.org/officeDocument/2006/relationships" xmlns:p="http://schemas.openxmlformats.org/presentationml/2006/main">
  <p:tag name="SHAPEINFOGUID" val="ba2e159a-593d-47ba-840b-446595316fe7"/>
</p:tagLst>
</file>

<file path=ppt/tags/tag825.xml><?xml version="1.0" encoding="utf-8"?>
<p:tagLst xmlns:a="http://schemas.openxmlformats.org/drawingml/2006/main" xmlns:r="http://schemas.openxmlformats.org/officeDocument/2006/relationships" xmlns:p="http://schemas.openxmlformats.org/presentationml/2006/main">
  <p:tag name="SHAPEINFOGUID" val="e59d325e-8c56-4c03-b850-d351e4b3429b"/>
</p:tagLst>
</file>

<file path=ppt/tags/tag82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27.xml><?xml version="1.0" encoding="utf-8"?>
<p:tagLst xmlns:a="http://schemas.openxmlformats.org/drawingml/2006/main" xmlns:r="http://schemas.openxmlformats.org/officeDocument/2006/relationships" xmlns:p="http://schemas.openxmlformats.org/presentationml/2006/main">
  <p:tag name="TOP" val="105,6"/>
  <p:tag name="LEFT" val="31,12512"/>
  <p:tag name="WIDTH" val="657,7499"/>
  <p:tag name="HEIGHT" val="258,525"/>
</p:tagLst>
</file>

<file path=ppt/tags/tag82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29.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3.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30.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31.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83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3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3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35.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36.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837.xml><?xml version="1.0" encoding="utf-8"?>
<p:tagLst xmlns:a="http://schemas.openxmlformats.org/drawingml/2006/main" xmlns:r="http://schemas.openxmlformats.org/officeDocument/2006/relationships" xmlns:p="http://schemas.openxmlformats.org/presentationml/2006/main">
  <p:tag name="SHAPEINFOGUID" val="df4c86a4-3bfe-4c34-b1dd-e0569c6543a2"/>
</p:tagLst>
</file>

<file path=ppt/tags/tag838.xml><?xml version="1.0" encoding="utf-8"?>
<p:tagLst xmlns:a="http://schemas.openxmlformats.org/drawingml/2006/main" xmlns:r="http://schemas.openxmlformats.org/officeDocument/2006/relationships" xmlns:p="http://schemas.openxmlformats.org/presentationml/2006/main">
  <p:tag name="SHAPEINFOGUID" val="06c99e87-7745-4201-a6e6-37bcfb1664f2"/>
</p:tagLst>
</file>

<file path=ppt/tags/tag839.xml><?xml version="1.0" encoding="utf-8"?>
<p:tagLst xmlns:a="http://schemas.openxmlformats.org/drawingml/2006/main" xmlns:r="http://schemas.openxmlformats.org/officeDocument/2006/relationships" xmlns:p="http://schemas.openxmlformats.org/presentationml/2006/main">
  <p:tag name="SHAPEINFOGUID" val="2ae6b2d5-2eea-486b-bea5-94aa6f23d6a6"/>
</p:tagLst>
</file>

<file path=ppt/tags/tag84.xml><?xml version="1.0" encoding="utf-8"?>
<p:tagLst xmlns:a="http://schemas.openxmlformats.org/drawingml/2006/main" xmlns:r="http://schemas.openxmlformats.org/officeDocument/2006/relationships" xmlns:p="http://schemas.openxmlformats.org/presentationml/2006/main">
  <p:tag name="NAME" val="outlineNotActiveItem"/>
  <p:tag name="ISOUTLINE" val="True"/>
</p:tagLst>
</file>

<file path=ppt/tags/tag840.xml><?xml version="1.0" encoding="utf-8"?>
<p:tagLst xmlns:a="http://schemas.openxmlformats.org/drawingml/2006/main" xmlns:r="http://schemas.openxmlformats.org/officeDocument/2006/relationships" xmlns:p="http://schemas.openxmlformats.org/presentationml/2006/main">
  <p:tag name="SHAPEINFOGUID" val="053db1ab-47f2-4bb0-8169-b2f415a02837"/>
</p:tagLst>
</file>

<file path=ppt/tags/tag841.xml><?xml version="1.0" encoding="utf-8"?>
<p:tagLst xmlns:a="http://schemas.openxmlformats.org/drawingml/2006/main" xmlns:r="http://schemas.openxmlformats.org/officeDocument/2006/relationships" xmlns:p="http://schemas.openxmlformats.org/presentationml/2006/main">
  <p:tag name="SHAPEINFOGUID" val="8714fb51-4868-4eb5-9da4-3a3fa801f81a"/>
</p:tagLst>
</file>

<file path=ppt/tags/tag842.xml><?xml version="1.0" encoding="utf-8"?>
<p:tagLst xmlns:a="http://schemas.openxmlformats.org/drawingml/2006/main" xmlns:r="http://schemas.openxmlformats.org/officeDocument/2006/relationships" xmlns:p="http://schemas.openxmlformats.org/presentationml/2006/main">
  <p:tag name="SHAPEINFOGUID" val="31b7942a-16a4-4c5f-a1ba-3d9534ba90ba"/>
</p:tagLst>
</file>

<file path=ppt/tags/tag843.xml><?xml version="1.0" encoding="utf-8"?>
<p:tagLst xmlns:a="http://schemas.openxmlformats.org/drawingml/2006/main" xmlns:r="http://schemas.openxmlformats.org/officeDocument/2006/relationships" xmlns:p="http://schemas.openxmlformats.org/presentationml/2006/main">
  <p:tag name="SHAPEINFOGUID" val="12116036-136c-424e-b4f8-ae4503be1d19"/>
</p:tagLst>
</file>

<file path=ppt/tags/tag844.xml><?xml version="1.0" encoding="utf-8"?>
<p:tagLst xmlns:a="http://schemas.openxmlformats.org/drawingml/2006/main" xmlns:r="http://schemas.openxmlformats.org/officeDocument/2006/relationships" xmlns:p="http://schemas.openxmlformats.org/presentationml/2006/main">
  <p:tag name="SHAPEINFOGUID" val="28e170eb-4d1e-4a3e-ae7b-38d9487f0ede"/>
</p:tagLst>
</file>

<file path=ppt/tags/tag845.xml><?xml version="1.0" encoding="utf-8"?>
<p:tagLst xmlns:a="http://schemas.openxmlformats.org/drawingml/2006/main" xmlns:r="http://schemas.openxmlformats.org/officeDocument/2006/relationships" xmlns:p="http://schemas.openxmlformats.org/presentationml/2006/main">
  <p:tag name="SHAPEINFOGUID" val="188a2d13-607b-4439-8bfb-6d80efd9a7cc"/>
</p:tagLst>
</file>

<file path=ppt/tags/tag846.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47.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48.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49.xml><?xml version="1.0" encoding="utf-8"?>
<p:tagLst xmlns:a="http://schemas.openxmlformats.org/drawingml/2006/main" xmlns:r="http://schemas.openxmlformats.org/officeDocument/2006/relationships" xmlns:p="http://schemas.openxmlformats.org/presentationml/2006/main">
  <p:tag name="SHAPEINFOGUID" val="2897c0c0-5572-4d4a-b883-05f526462854"/>
</p:tagLst>
</file>

<file path=ppt/tags/tag85.xml><?xml version="1.0" encoding="utf-8"?>
<p:tagLst xmlns:a="http://schemas.openxmlformats.org/drawingml/2006/main" xmlns:r="http://schemas.openxmlformats.org/officeDocument/2006/relationships" xmlns:p="http://schemas.openxmlformats.org/presentationml/2006/main">
  <p:tag name="NAME" val="outlineNotActiveItemNumber"/>
  <p:tag name="ISOUTLINE" val="True"/>
</p:tagLst>
</file>

<file path=ppt/tags/tag850.xml><?xml version="1.0" encoding="utf-8"?>
<p:tagLst xmlns:a="http://schemas.openxmlformats.org/drawingml/2006/main" xmlns:r="http://schemas.openxmlformats.org/officeDocument/2006/relationships" xmlns:p="http://schemas.openxmlformats.org/presentationml/2006/main">
  <p:tag name="SHAPEINFOGUID" val="87153aa2-f1c8-4d3d-87b8-61637a09bbc2"/>
</p:tagLst>
</file>

<file path=ppt/tags/tag851.xml><?xml version="1.0" encoding="utf-8"?>
<p:tagLst xmlns:a="http://schemas.openxmlformats.org/drawingml/2006/main" xmlns:r="http://schemas.openxmlformats.org/officeDocument/2006/relationships" xmlns:p="http://schemas.openxmlformats.org/presentationml/2006/main">
  <p:tag name="SHAPEINFOGUID" val="89784c07-8ac3-4e1c-a4bd-4cf859ad0972"/>
</p:tagLst>
</file>

<file path=ppt/tags/tag852.xml><?xml version="1.0" encoding="utf-8"?>
<p:tagLst xmlns:a="http://schemas.openxmlformats.org/drawingml/2006/main" xmlns:r="http://schemas.openxmlformats.org/officeDocument/2006/relationships" xmlns:p="http://schemas.openxmlformats.org/presentationml/2006/main">
  <p:tag name="SHAPEINFOGUID" val="df8dff04-6fd1-4b63-8ee1-77a242a494c2"/>
</p:tagLst>
</file>

<file path=ppt/tags/tag853.xml><?xml version="1.0" encoding="utf-8"?>
<p:tagLst xmlns:a="http://schemas.openxmlformats.org/drawingml/2006/main" xmlns:r="http://schemas.openxmlformats.org/officeDocument/2006/relationships" xmlns:p="http://schemas.openxmlformats.org/presentationml/2006/main">
  <p:tag name="SHAPEINFOGUID" val="941a0267-5b7a-4fa5-b329-addaf5a1f5d0"/>
</p:tagLst>
</file>

<file path=ppt/tags/tag854.xml><?xml version="1.0" encoding="utf-8"?>
<p:tagLst xmlns:a="http://schemas.openxmlformats.org/drawingml/2006/main" xmlns:r="http://schemas.openxmlformats.org/officeDocument/2006/relationships" xmlns:p="http://schemas.openxmlformats.org/presentationml/2006/main">
  <p:tag name="SHAPEINFOGUID" val="5a6c25f0-05c1-4430-9e3d-a07a8ddd047c"/>
</p:tagLst>
</file>

<file path=ppt/tags/tag855.xml><?xml version="1.0" encoding="utf-8"?>
<p:tagLst xmlns:a="http://schemas.openxmlformats.org/drawingml/2006/main" xmlns:r="http://schemas.openxmlformats.org/officeDocument/2006/relationships" xmlns:p="http://schemas.openxmlformats.org/presentationml/2006/main">
  <p:tag name="SHAPEINFOGUID" val="5ea38854-6e94-4ba9-9775-8bdc216fdc98"/>
</p:tagLst>
</file>

<file path=ppt/tags/tag856.xml><?xml version="1.0" encoding="utf-8"?>
<p:tagLst xmlns:a="http://schemas.openxmlformats.org/drawingml/2006/main" xmlns:r="http://schemas.openxmlformats.org/officeDocument/2006/relationships" xmlns:p="http://schemas.openxmlformats.org/presentationml/2006/main">
  <p:tag name="SHAPEINFOGUID" val="90dff021-9196-461c-9ecc-57ed69149673"/>
</p:tagLst>
</file>

<file path=ppt/tags/tag857.xml><?xml version="1.0" encoding="utf-8"?>
<p:tagLst xmlns:a="http://schemas.openxmlformats.org/drawingml/2006/main" xmlns:r="http://schemas.openxmlformats.org/officeDocument/2006/relationships" xmlns:p="http://schemas.openxmlformats.org/presentationml/2006/main">
  <p:tag name="SHAPEINFOGUID" val="af33d538-cdc3-4f0f-8203-ce86d24dae78"/>
</p:tagLst>
</file>

<file path=ppt/tags/tag858.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5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6.xml><?xml version="1.0" encoding="utf-8"?>
<p:tagLst xmlns:a="http://schemas.openxmlformats.org/drawingml/2006/main" xmlns:r="http://schemas.openxmlformats.org/officeDocument/2006/relationships" xmlns:p="http://schemas.openxmlformats.org/presentationml/2006/main">
  <p:tag name="NAME" val="outlineNotActiveItemPageNumber"/>
  <p:tag name="ISOUTLINE" val="True"/>
</p:tagLst>
</file>

<file path=ppt/tags/tag86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6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6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63.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64.xml><?xml version="1.0" encoding="utf-8"?>
<p:tagLst xmlns:a="http://schemas.openxmlformats.org/drawingml/2006/main" xmlns:r="http://schemas.openxmlformats.org/officeDocument/2006/relationships" xmlns:p="http://schemas.openxmlformats.org/presentationml/2006/main">
  <p:tag name="SHAPEINFOGUID" val="20e511d0-3e34-4822-bc7f-6864c61b3e91"/>
</p:tagLst>
</file>

<file path=ppt/tags/tag865.xml><?xml version="1.0" encoding="utf-8"?>
<p:tagLst xmlns:a="http://schemas.openxmlformats.org/drawingml/2006/main" xmlns:r="http://schemas.openxmlformats.org/officeDocument/2006/relationships" xmlns:p="http://schemas.openxmlformats.org/presentationml/2006/main">
  <p:tag name="SHAPEINFOGUID" val="669eeb92-1754-496f-a371-542d18257e0d"/>
</p:tagLst>
</file>

<file path=ppt/tags/tag866.xml><?xml version="1.0" encoding="utf-8"?>
<p:tagLst xmlns:a="http://schemas.openxmlformats.org/drawingml/2006/main" xmlns:r="http://schemas.openxmlformats.org/officeDocument/2006/relationships" xmlns:p="http://schemas.openxmlformats.org/presentationml/2006/main">
  <p:tag name="SHAPEINFOGUID" val="2298655d-9593-42c0-8600-f4fda8359805"/>
</p:tagLst>
</file>

<file path=ppt/tags/tag867.xml><?xml version="1.0" encoding="utf-8"?>
<p:tagLst xmlns:a="http://schemas.openxmlformats.org/drawingml/2006/main" xmlns:r="http://schemas.openxmlformats.org/officeDocument/2006/relationships" xmlns:p="http://schemas.openxmlformats.org/presentationml/2006/main">
  <p:tag name="SHAPEINFOGUID" val="d962f01a-8c06-4d78-9788-d0a6e4184ae3"/>
</p:tagLst>
</file>

<file path=ppt/tags/tag868.xml><?xml version="1.0" encoding="utf-8"?>
<p:tagLst xmlns:a="http://schemas.openxmlformats.org/drawingml/2006/main" xmlns:r="http://schemas.openxmlformats.org/officeDocument/2006/relationships" xmlns:p="http://schemas.openxmlformats.org/presentationml/2006/main">
  <p:tag name="SHAPEINFOGUID" val="8dc0204a-26eb-423f-acc4-13b0588649d3"/>
</p:tagLst>
</file>

<file path=ppt/tags/tag869.xml><?xml version="1.0" encoding="utf-8"?>
<p:tagLst xmlns:a="http://schemas.openxmlformats.org/drawingml/2006/main" xmlns:r="http://schemas.openxmlformats.org/officeDocument/2006/relationships" xmlns:p="http://schemas.openxmlformats.org/presentationml/2006/main">
  <p:tag name="SHAPEINFOGUID" val="48e18eec-123e-4b0e-9f1e-4169ac034506"/>
</p:tagLst>
</file>

<file path=ppt/tags/tag8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70.xml><?xml version="1.0" encoding="utf-8"?>
<p:tagLst xmlns:a="http://schemas.openxmlformats.org/drawingml/2006/main" xmlns:r="http://schemas.openxmlformats.org/officeDocument/2006/relationships" xmlns:p="http://schemas.openxmlformats.org/presentationml/2006/main">
  <p:tag name="SHAPEINFOGUID" val="2e1a5fb9-3a85-4816-8e04-e5c1abc581cf"/>
</p:tagLst>
</file>

<file path=ppt/tags/tag871.xml><?xml version="1.0" encoding="utf-8"?>
<p:tagLst xmlns:a="http://schemas.openxmlformats.org/drawingml/2006/main" xmlns:r="http://schemas.openxmlformats.org/officeDocument/2006/relationships" xmlns:p="http://schemas.openxmlformats.org/presentationml/2006/main">
  <p:tag name="SHAPEINFOGUID" val="e852e37d-ada3-4b4d-ae80-91c7596ebb04"/>
</p:tagLst>
</file>

<file path=ppt/tags/tag872.xml><?xml version="1.0" encoding="utf-8"?>
<p:tagLst xmlns:a="http://schemas.openxmlformats.org/drawingml/2006/main" xmlns:r="http://schemas.openxmlformats.org/officeDocument/2006/relationships" xmlns:p="http://schemas.openxmlformats.org/presentationml/2006/main">
  <p:tag name="SHAPEINFOGUID" val="229ff14d-cc85-4ff2-aa33-3dbc7b487967"/>
</p:tagLst>
</file>

<file path=ppt/tags/tag873.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7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75.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76.xml><?xml version="1.0" encoding="utf-8"?>
<p:tagLst xmlns:a="http://schemas.openxmlformats.org/drawingml/2006/main" xmlns:r="http://schemas.openxmlformats.org/officeDocument/2006/relationships" xmlns:p="http://schemas.openxmlformats.org/presentationml/2006/main">
  <p:tag name="SHAPEINFOGUID" val="2bf6d1a3-c6d8-48d9-bffb-41c958be8a77"/>
</p:tagLst>
</file>

<file path=ppt/tags/tag877.xml><?xml version="1.0" encoding="utf-8"?>
<p:tagLst xmlns:a="http://schemas.openxmlformats.org/drawingml/2006/main" xmlns:r="http://schemas.openxmlformats.org/officeDocument/2006/relationships" xmlns:p="http://schemas.openxmlformats.org/presentationml/2006/main">
  <p:tag name="SHAPEINFOGUID" val="f8736f4b-1321-42af-b068-92f8bee64362"/>
</p:tagLst>
</file>

<file path=ppt/tags/tag878.xml><?xml version="1.0" encoding="utf-8"?>
<p:tagLst xmlns:a="http://schemas.openxmlformats.org/drawingml/2006/main" xmlns:r="http://schemas.openxmlformats.org/officeDocument/2006/relationships" xmlns:p="http://schemas.openxmlformats.org/presentationml/2006/main">
  <p:tag name="SHAPEINFOGUID" val="d3c491f2-5c73-4daf-9533-9e492da24ae3"/>
</p:tagLst>
</file>

<file path=ppt/tags/tag879.xml><?xml version="1.0" encoding="utf-8"?>
<p:tagLst xmlns:a="http://schemas.openxmlformats.org/drawingml/2006/main" xmlns:r="http://schemas.openxmlformats.org/officeDocument/2006/relationships" xmlns:p="http://schemas.openxmlformats.org/presentationml/2006/main">
  <p:tag name="SHAPEINFOGUID" val="bfc6c635-a5af-4712-9865-db37bb9ad69c"/>
</p:tagLst>
</file>

<file path=ppt/tags/tag88.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880.xml><?xml version="1.0" encoding="utf-8"?>
<p:tagLst xmlns:a="http://schemas.openxmlformats.org/drawingml/2006/main" xmlns:r="http://schemas.openxmlformats.org/officeDocument/2006/relationships" xmlns:p="http://schemas.openxmlformats.org/presentationml/2006/main">
  <p:tag name="SHAPEINFOGUID" val="e8820af7-bd44-4304-9ee9-a848464e8ad1"/>
</p:tagLst>
</file>

<file path=ppt/tags/tag881.xml><?xml version="1.0" encoding="utf-8"?>
<p:tagLst xmlns:a="http://schemas.openxmlformats.org/drawingml/2006/main" xmlns:r="http://schemas.openxmlformats.org/officeDocument/2006/relationships" xmlns:p="http://schemas.openxmlformats.org/presentationml/2006/main">
  <p:tag name="SHAPEINFOGUID" val="d4d08e5c-44fb-4b73-84fb-c9f6e8cea6b7"/>
</p:tagLst>
</file>

<file path=ppt/tags/tag882.xml><?xml version="1.0" encoding="utf-8"?>
<p:tagLst xmlns:a="http://schemas.openxmlformats.org/drawingml/2006/main" xmlns:r="http://schemas.openxmlformats.org/officeDocument/2006/relationships" xmlns:p="http://schemas.openxmlformats.org/presentationml/2006/main">
  <p:tag name="SHAPEINFOGUID" val="955336ad-3a71-457d-8e44-05880a09b3e3"/>
</p:tagLst>
</file>

<file path=ppt/tags/tag883.xml><?xml version="1.0" encoding="utf-8"?>
<p:tagLst xmlns:a="http://schemas.openxmlformats.org/drawingml/2006/main" xmlns:r="http://schemas.openxmlformats.org/officeDocument/2006/relationships" xmlns:p="http://schemas.openxmlformats.org/presentationml/2006/main">
  <p:tag name="SHAPEINFOGUID" val="b30311d2-661e-4595-8fbf-48f484f838f7"/>
</p:tagLst>
</file>

<file path=ppt/tags/tag884.xml><?xml version="1.0" encoding="utf-8"?>
<p:tagLst xmlns:a="http://schemas.openxmlformats.org/drawingml/2006/main" xmlns:r="http://schemas.openxmlformats.org/officeDocument/2006/relationships" xmlns:p="http://schemas.openxmlformats.org/presentationml/2006/main">
  <p:tag name="SHAPEINFOGUID" val="c06c3464-653e-4e37-860a-47d802b65458"/>
</p:tagLst>
</file>

<file path=ppt/tags/tag88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88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8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888.xml><?xml version="1.0" encoding="utf-8"?>
<p:tagLst xmlns:a="http://schemas.openxmlformats.org/drawingml/2006/main" xmlns:r="http://schemas.openxmlformats.org/officeDocument/2006/relationships" xmlns:p="http://schemas.openxmlformats.org/presentationml/2006/main">
  <p:tag name="SHAPEINFOGUID" val="be56a3a7-bb87-415e-babf-4a6cb06efb17"/>
</p:tagLst>
</file>

<file path=ppt/tags/tag889.xml><?xml version="1.0" encoding="utf-8"?>
<p:tagLst xmlns:a="http://schemas.openxmlformats.org/drawingml/2006/main" xmlns:r="http://schemas.openxmlformats.org/officeDocument/2006/relationships" xmlns:p="http://schemas.openxmlformats.org/presentationml/2006/main">
  <p:tag name="SHAPEINFOGUID" val="16dcf799-0501-4990-b8eb-339a29b88030"/>
</p:tagLst>
</file>

<file path=ppt/tags/tag8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90.xml><?xml version="1.0" encoding="utf-8"?>
<p:tagLst xmlns:a="http://schemas.openxmlformats.org/drawingml/2006/main" xmlns:r="http://schemas.openxmlformats.org/officeDocument/2006/relationships" xmlns:p="http://schemas.openxmlformats.org/presentationml/2006/main">
  <p:tag name="SHAPEINFOGUID" val="3e0b1d14-7e06-41b5-a796-cdb0929d54c2"/>
</p:tagLst>
</file>

<file path=ppt/tags/tag891.xml><?xml version="1.0" encoding="utf-8"?>
<p:tagLst xmlns:a="http://schemas.openxmlformats.org/drawingml/2006/main" xmlns:r="http://schemas.openxmlformats.org/officeDocument/2006/relationships" xmlns:p="http://schemas.openxmlformats.org/presentationml/2006/main">
  <p:tag name="SHAPEINFOGUID" val="a010db0f-0170-4d71-9540-5ed963130057"/>
</p:tagLst>
</file>

<file path=ppt/tags/tag892.xml><?xml version="1.0" encoding="utf-8"?>
<p:tagLst xmlns:a="http://schemas.openxmlformats.org/drawingml/2006/main" xmlns:r="http://schemas.openxmlformats.org/officeDocument/2006/relationships" xmlns:p="http://schemas.openxmlformats.org/presentationml/2006/main">
  <p:tag name="SHAPEINFOGUID" val="085b9dd4-d1eb-49d9-8468-c79943f04158"/>
</p:tagLst>
</file>

<file path=ppt/tags/tag893.xml><?xml version="1.0" encoding="utf-8"?>
<p:tagLst xmlns:a="http://schemas.openxmlformats.org/drawingml/2006/main" xmlns:r="http://schemas.openxmlformats.org/officeDocument/2006/relationships" xmlns:p="http://schemas.openxmlformats.org/presentationml/2006/main">
  <p:tag name="SHAPEINFOGUID" val="1803718f-9b53-4f59-a977-e79335c19e3f"/>
</p:tagLst>
</file>

<file path=ppt/tags/tag894.xml><?xml version="1.0" encoding="utf-8"?>
<p:tagLst xmlns:a="http://schemas.openxmlformats.org/drawingml/2006/main" xmlns:r="http://schemas.openxmlformats.org/officeDocument/2006/relationships" xmlns:p="http://schemas.openxmlformats.org/presentationml/2006/main">
  <p:tag name="SHAPEINFOGUID" val="fb3592e0-338b-4a8a-9eda-470deff98d59"/>
</p:tagLst>
</file>

<file path=ppt/tags/tag895.xml><?xml version="1.0" encoding="utf-8"?>
<p:tagLst xmlns:a="http://schemas.openxmlformats.org/drawingml/2006/main" xmlns:r="http://schemas.openxmlformats.org/officeDocument/2006/relationships" xmlns:p="http://schemas.openxmlformats.org/presentationml/2006/main">
  <p:tag name="SHAPEINFOGUID" val="7ec0b70a-d21e-4104-a5f0-c7841a07d8cb"/>
</p:tagLst>
</file>

<file path=ppt/tags/tag896.xml><?xml version="1.0" encoding="utf-8"?>
<p:tagLst xmlns:a="http://schemas.openxmlformats.org/drawingml/2006/main" xmlns:r="http://schemas.openxmlformats.org/officeDocument/2006/relationships" xmlns:p="http://schemas.openxmlformats.org/presentationml/2006/main">
  <p:tag name="SHAPEINFOGUID" val="ce5daf46-03e5-4088-9f2a-5b84a2d6b232"/>
</p:tagLst>
</file>

<file path=ppt/tags/tag897.xml><?xml version="1.0" encoding="utf-8"?>
<p:tagLst xmlns:a="http://schemas.openxmlformats.org/drawingml/2006/main" xmlns:r="http://schemas.openxmlformats.org/officeDocument/2006/relationships" xmlns:p="http://schemas.openxmlformats.org/presentationml/2006/main">
  <p:tag name="SHAPEINFOGUID" val="2c26108f-bb53-43c7-aa81-5e3b2afe52d6"/>
</p:tagLst>
</file>

<file path=ppt/tags/tag89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899.xml><?xml version="1.0" encoding="utf-8"?>
<p:tagLst xmlns:a="http://schemas.openxmlformats.org/drawingml/2006/main" xmlns:r="http://schemas.openxmlformats.org/officeDocument/2006/relationships" xmlns:p="http://schemas.openxmlformats.org/presentationml/2006/main">
  <p:tag name="TOP" val="67,05511"/>
  <p:tag name="LEFT" val="31,12504"/>
  <p:tag name="WIDTH" val="411,0236"/>
  <p:tag name="HEIGHT" val="114,2321"/>
</p:tagLst>
</file>

<file path=ppt/tags/tag9.xml><?xml version="1.0" encoding="utf-8"?>
<p:tagLst xmlns:a="http://schemas.openxmlformats.org/drawingml/2006/main" xmlns:r="http://schemas.openxmlformats.org/officeDocument/2006/relationships" xmlns:p="http://schemas.openxmlformats.org/presentationml/2006/main">
  <p:tag name="TOP" val="230,875"/>
  <p:tag name="LEFT" val="31,12504"/>
  <p:tag name="WIDTH" val="222,75"/>
  <p:tag name="HEIGHT" val="94,32496"/>
</p:tagLst>
</file>

<file path=ppt/tags/tag90.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900.xml><?xml version="1.0" encoding="utf-8"?>
<p:tagLst xmlns:a="http://schemas.openxmlformats.org/drawingml/2006/main" xmlns:r="http://schemas.openxmlformats.org/officeDocument/2006/relationships" xmlns:p="http://schemas.openxmlformats.org/presentationml/2006/main">
  <p:tag name="SHAPEINFOGUID" val="04c76ee1-c7dc-436e-9809-4947b1f4816c"/>
</p:tagLst>
</file>

<file path=ppt/tags/tag901.xml><?xml version="1.0" encoding="utf-8"?>
<p:tagLst xmlns:a="http://schemas.openxmlformats.org/drawingml/2006/main" xmlns:r="http://schemas.openxmlformats.org/officeDocument/2006/relationships" xmlns:p="http://schemas.openxmlformats.org/presentationml/2006/main">
  <p:tag name="SHAPEINFOGUID" val="76414ef3-03eb-4400-a494-60ef6c749b5c"/>
</p:tagLst>
</file>

<file path=ppt/tags/tag902.xml><?xml version="1.0" encoding="utf-8"?>
<p:tagLst xmlns:a="http://schemas.openxmlformats.org/drawingml/2006/main" xmlns:r="http://schemas.openxmlformats.org/officeDocument/2006/relationships" xmlns:p="http://schemas.openxmlformats.org/presentationml/2006/main">
  <p:tag name="TOP" val="75,61008"/>
  <p:tag name="LEFT" val="38,35913"/>
  <p:tag name="WIDTH" val="591,7083"/>
  <p:tag name="HEIGHT" val="268,4062"/>
</p:tagLst>
</file>

<file path=ppt/tags/tag903.xml><?xml version="1.0" encoding="utf-8"?>
<p:tagLst xmlns:a="http://schemas.openxmlformats.org/drawingml/2006/main" xmlns:r="http://schemas.openxmlformats.org/officeDocument/2006/relationships" xmlns:p="http://schemas.openxmlformats.org/presentationml/2006/main">
  <p:tag name="TOP" val="17,23252"/>
  <p:tag name="LEFT" val="35,62504"/>
  <p:tag name="WIDTH" val="648,75"/>
  <p:tag name="HEIGHT" val="37,04803"/>
</p:tagLst>
</file>

<file path=ppt/tags/tag904.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05.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90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07.xml><?xml version="1.0" encoding="utf-8"?>
<p:tagLst xmlns:a="http://schemas.openxmlformats.org/drawingml/2006/main" xmlns:r="http://schemas.openxmlformats.org/officeDocument/2006/relationships" xmlns:p="http://schemas.openxmlformats.org/presentationml/2006/main">
  <p:tag name="NAME" val="subtitle"/>
  <p:tag name="TOP" val="51,58795"/>
  <p:tag name="LEFT" val="31,12512"/>
  <p:tag name="WIDTH" val="657,7499"/>
  <p:tag name="HEIGHT" val="25,51181"/>
</p:tagLst>
</file>

<file path=ppt/tags/tag908.xml><?xml version="1.0" encoding="utf-8"?>
<p:tagLst xmlns:a="http://schemas.openxmlformats.org/drawingml/2006/main" xmlns:r="http://schemas.openxmlformats.org/officeDocument/2006/relationships" xmlns:p="http://schemas.openxmlformats.org/presentationml/2006/main">
  <p:tag name="SHAPEINFOGUID" val="de16192c-082f-4685-af09-d73d0e03fa25"/>
</p:tagLst>
</file>

<file path=ppt/tags/tag909.xml><?xml version="1.0" encoding="utf-8"?>
<p:tagLst xmlns:a="http://schemas.openxmlformats.org/drawingml/2006/main" xmlns:r="http://schemas.openxmlformats.org/officeDocument/2006/relationships" xmlns:p="http://schemas.openxmlformats.org/presentationml/2006/main">
  <p:tag name="SHAPEINFOGUID" val="9b6b1bac-4c37-4726-8d58-447d04abaadf"/>
</p:tagLst>
</file>

<file path=ppt/tags/tag91.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910.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911.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91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13.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914.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915.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916.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17.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918.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2.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ags/tag93.xml><?xml version="1.0" encoding="utf-8"?>
<p:tagLst xmlns:a="http://schemas.openxmlformats.org/drawingml/2006/main" xmlns:r="http://schemas.openxmlformats.org/officeDocument/2006/relationships" xmlns:p="http://schemas.openxmlformats.org/presentationml/2006/main">
  <p:tag name="TOP" val="89,12504"/>
  <p:tag name="LEFT" val="31,12504"/>
  <p:tag name="WIDTH" val="323,2057"/>
  <p:tag name="HEIGHT" val="275"/>
</p:tagLst>
</file>

<file path=ppt/tags/tag94.xml><?xml version="1.0" encoding="utf-8"?>
<p:tagLst xmlns:a="http://schemas.openxmlformats.org/drawingml/2006/main" xmlns:r="http://schemas.openxmlformats.org/officeDocument/2006/relationships" xmlns:p="http://schemas.openxmlformats.org/presentationml/2006/main">
  <p:tag name="TOP" val="89,12504"/>
  <p:tag name="LEFT" val="365,6694"/>
  <p:tag name="WIDTH" val="323,2057"/>
  <p:tag name="HEIGHT" val="275"/>
</p:tagLst>
</file>

<file path=ppt/tags/tag95.xml><?xml version="1.0" encoding="utf-8"?>
<p:tagLst xmlns:a="http://schemas.openxmlformats.org/drawingml/2006/main" xmlns:r="http://schemas.openxmlformats.org/officeDocument/2006/relationships" xmlns:p="http://schemas.openxmlformats.org/presentationml/2006/main">
  <p:tag name="TOP" val="51,58795"/>
  <p:tag name="LEFT" val="31,12512"/>
  <p:tag name="WIDTH" val="657,7499"/>
  <p:tag name="HEIGHT" val="25,51181"/>
</p:tagLst>
</file>

<file path=ppt/tags/tag96.xml><?xml version="1.0" encoding="utf-8"?>
<p:tagLst xmlns:a="http://schemas.openxmlformats.org/drawingml/2006/main" xmlns:r="http://schemas.openxmlformats.org/officeDocument/2006/relationships" xmlns:p="http://schemas.openxmlformats.org/presentationml/2006/main">
  <p:tag name="NAME" val="outlineActiveItemMarker"/>
  <p:tag name="SHAPEINFOGUID" val="48e6f0b2-0289-4ee4-ba38-cf90d0b46654"/>
</p:tagLst>
</file>

<file path=ppt/tags/tag97.xml><?xml version="1.0" encoding="utf-8"?>
<p:tagLst xmlns:a="http://schemas.openxmlformats.org/drawingml/2006/main" xmlns:r="http://schemas.openxmlformats.org/officeDocument/2006/relationships" xmlns:p="http://schemas.openxmlformats.org/presentationml/2006/main">
  <p:tag name="TOP" val="25,15654"/>
  <p:tag name="LEFT" val="31,12512"/>
  <p:tag name="WIDTH" val="657,7499"/>
  <p:tag name="HEIGHT" val="25,51181"/>
</p:tagLst>
</file>

<file path=ppt/tags/tag98.xml><?xml version="1.0" encoding="utf-8"?>
<p:tagLst xmlns:a="http://schemas.openxmlformats.org/drawingml/2006/main" xmlns:r="http://schemas.openxmlformats.org/officeDocument/2006/relationships" xmlns:p="http://schemas.openxmlformats.org/presentationml/2006/main">
  <p:tag name="TOP" val="89,12504"/>
  <p:tag name="LEFT" val="31,12512"/>
  <p:tag name="WIDTH" val="657,7499"/>
  <p:tag name="HEIGHT" val="274,9999"/>
</p:tagLst>
</file>

<file path=ppt/tags/tag99.xml><?xml version="1.0" encoding="utf-8"?>
<p:tagLst xmlns:a="http://schemas.openxmlformats.org/drawingml/2006/main" xmlns:r="http://schemas.openxmlformats.org/officeDocument/2006/relationships" xmlns:p="http://schemas.openxmlformats.org/presentationml/2006/main">
  <p:tag name="TOP" val="390,6186"/>
  <p:tag name="LEFT" val="53,17953"/>
  <p:tag name="WIDTH" val="178,5827"/>
  <p:tag name="HEIGHT" val="7,270315"/>
</p:tagLst>
</file>

<file path=ppt/theme/theme1.xml><?xml version="1.0" encoding="utf-8"?>
<a:theme xmlns:a="http://schemas.openxmlformats.org/drawingml/2006/main" name="SAG_PPT-Template_Sep17">
  <a:themeElements>
    <a:clrScheme name="Software AG">
      <a:dk1>
        <a:srgbClr val="333333"/>
      </a:dk1>
      <a:lt1>
        <a:sysClr val="window" lastClr="FFFFFF"/>
      </a:lt1>
      <a:dk2>
        <a:srgbClr val="006F97"/>
      </a:dk2>
      <a:lt2>
        <a:srgbClr val="0899CC"/>
      </a:lt2>
      <a:accent1>
        <a:srgbClr val="0899CC"/>
      </a:accent1>
      <a:accent2>
        <a:srgbClr val="006F97"/>
      </a:accent2>
      <a:accent3>
        <a:srgbClr val="989898"/>
      </a:accent3>
      <a:accent4>
        <a:srgbClr val="0C3B60"/>
      </a:accent4>
      <a:accent5>
        <a:srgbClr val="BAD80A"/>
      </a:accent5>
      <a:accent6>
        <a:srgbClr val="FF4200"/>
      </a:accent6>
      <a:hlink>
        <a:srgbClr val="0899CC"/>
      </a:hlink>
      <a:folHlink>
        <a:srgbClr val="9898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marL="169200" indent="-169200">
          <a:spcBef>
            <a:spcPts val="432"/>
          </a:spcBef>
          <a:buClr>
            <a:schemeClr val="bg1">
              <a:lumMod val="50000"/>
            </a:schemeClr>
          </a:buClr>
          <a:buFont typeface="Arial" panose="020B0604020202020204" pitchFamily="34" charset="0"/>
          <a:buChar char="•"/>
          <a:defRPr sz="1400" dirty="0" err="1" smtClean="0"/>
        </a:defPPr>
      </a:lstStyle>
    </a:txDef>
  </a:objectDefaults>
  <a:extraClrSchemeLst/>
  <a:extLst>
    <a:ext uri="{05A4C25C-085E-4340-85A3-A5531E510DB2}">
      <thm15:themeFamily xmlns="" xmlns:thm15="http://schemas.microsoft.com/office/thememl/2012/main" name="Software AG.potx" id="{A164CF00-4ACA-4357-8B2E-91D2B45CA024}" vid="{22D2C9AD-158F-4696-A020-4834932E76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5E84F290DBA04AB3194145E78F9657" ma:contentTypeVersion="0" ma:contentTypeDescription="Create a new document." ma:contentTypeScope="" ma:versionID="31ef8f088ec6f6863dad0eb89ad2268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qs:outline xmlns:qs="urn:strategyCompass:quickSlide:basic:outlineSlide:2014">
  <qs:id>338</qs:id>
  <qs:title>What is Quality Management?</qs:title>
  <qs:number>3.</qs:number>
  <qs:position>3</qs:position>
  <qs:level>0</qs:level>
  <qs:pageNr>0</qs:pageNr>
</qs:outline>
</file>

<file path=customXml/item11.xml><?xml version="1.0" encoding="utf-8"?>
<qs:slideUpdateInfos xmlns:qs="urn:sag:quickSlide:basic:slides">
  <qs:slideGuid>ad89f033-323e-4e1d-88ed-94b00c7e82d9</qs:slideGuid>
  <qs:slideTitle>Speicher Ewald, Saarbrücken, Faces, Quality</qs:slideTitle>
  <qs:presentationName>SAG Slides\SAG\ad89f033-323e-4e1d-88ed-94b00c7e82d9.pptx</qs:presentationName>
  <qs:subCategory>fa1fedc2-e063-4748-a045-3d94f4cb62bb</qs:subCategory>
  <qs:thumbNail>SAG Slides\SAG\ad89f033-323e-4e1d-88ed-94b00c7e82d9\Folie1.png</qs:thumbNail>
  <qs:author>Raeuber, Katja</qs:author>
  <qs:publishingDate>22.02.2018 08:37:25</qs:publishingDate>
  <qs:isUpdatable>1</qs:isUpdatable>
  <qs:keywords1>Speicher Ewald, Saarbrücken, Faces, Quality</qs:keywords1>
</qs:slideUpdateInfos>
</file>

<file path=customXml/item12.xml><?xml version="1.0" encoding="utf-8"?>
<qs:outline xmlns:qs="urn:strategyCompass:quickSlide:basic:outlineOverview:2014">
  <qs:id>336</qs:id>
</qs:outline>
</file>

<file path=customXml/item13.xml><?xml version="1.0" encoding="utf-8"?>
<qs:outline xmlns:qs="urn:strategyCompass:quickSlide:basic:outlineSlide:2014">
  <qs:id>344</qs:id>
  <qs:title>Introduction</qs:title>
  <qs:number>1.</qs:number>
  <qs:position>1</qs:position>
  <qs:level>0</qs:level>
  <qs:pageNr>0</qs:pageNr>
</qs:outline>
</file>

<file path=customXml/item14.xml><?xml version="1.0" encoding="utf-8"?>
<qs:outline xmlns:qs="urn:strategyCompass:quickSlide:basic:outlineSlide:2014">
  <qs:id>337</qs:id>
  <qs:title>What is Quality?</qs:title>
  <qs:number>2.</qs:number>
  <qs:position>2</qs:position>
  <qs:level>0</qs:level>
  <qs:pageNr>0</qs:pageNr>
</qs:outline>
</file>

<file path=customXml/item15.xml><?xml version="1.0" encoding="utf-8"?>
<qs:outline xmlns:qs="urn:strategyCompass:quickSlide:basic:outlineSlide:2014">
  <qs:id>345</qs:id>
  <qs:title>What is Quality Management?</qs:title>
  <qs:number>3.</qs:number>
  <qs:position>3</qs:position>
  <qs:level>0</qs:level>
  <qs:pageNr>0</qs:pageNr>
</qs:outline>
</file>

<file path=customXml/item16.xml><?xml version="1.0" encoding="utf-8"?>
<qs:outline xmlns:qs="urn:strategyCompass:quickSlide:basic:outlineSlide:2014">
  <qs:id>346</qs:id>
  <qs:title>What is SAG‘s Quality Management System (QMS), how is it documented and where can I find it?</qs:title>
  <qs:number>4.</qs:number>
  <qs:position>4</qs:position>
  <qs:level>0</qs:level>
  <qs:pageNr>0</qs:pageNr>
</qs:outline>
</file>

<file path=customXml/item17.xml><?xml version="1.0" encoding="utf-8"?>
<qs:outline xmlns:qs="urn:strategyCompass:quickSlide:basic:outlineSlide:2014">
  <qs:id>348</qs:id>
  <qs:title>What are the roles of the QMS?</qs:title>
  <qs:number>5.</qs:number>
  <qs:position>5</qs:position>
  <qs:level>0</qs:level>
  <qs:pageNr>0</qs:pageNr>
</qs:outline>
</file>

<file path=customXml/item18.xml><?xml version="1.0" encoding="utf-8"?>
<qs:outline xmlns:qs="urn:strategyCompass:quickSlide:basic:outlineSlide:2014">
  <qs:id>349</qs:id>
  <qs:title>What are Quality Policy and Quality Objectives?</qs:title>
  <qs:number>6.</qs:number>
  <qs:position>6</qs:position>
  <qs:level>0</qs:level>
  <qs:pageNr>0</qs:pageNr>
</qs:outline>
</file>

<file path=customXml/item19.xml><?xml version="1.0" encoding="utf-8"?>
<qs:outline xmlns:qs="urn:strategyCompass:quickSlide:basic:outlineSlide:2014">
  <qs:id>350</qs:id>
  <qs:title>What is ISO 9001 and the certification process</qs:title>
  <qs:number>7.</qs:number>
  <qs:position>7</qs:position>
  <qs:level>0</qs:level>
  <qs:pageNr>0</qs:pageNr>
</qs:outline>
</file>

<file path=customXml/item2.xml><?xml version="1.0" encoding="utf-8"?>
<qs:outline xmlns:qs="urn:strategyCompass:quickSlide:basic:outlineSlide:2014">
  <qs:id>339</qs:id>
  <qs:title>What is SAG‘s Quality Management System (QMS), how is it documented and where can I find it?</qs:title>
  <qs:number>4.</qs:number>
  <qs:position>4</qs:position>
  <qs:level>0</qs:level>
  <qs:pageNr>0</qs:pageNr>
</qs:outline>
</file>

<file path=customXml/item20.xml><?xml version="1.0" encoding="utf-8"?>
<qs:outline xmlns:qs="urn:strategyCompass:quickSlide:basic:outlineSlide:2014">
  <qs:id>351</qs:id>
  <qs:title>How are internal and external audits conducted?</qs:title>
  <qs:number>8.</qs:number>
  <qs:position>8</qs:position>
  <qs:level>0</qs:level>
  <qs:pageNr>0</qs:pageNr>
</qs:outline>
</file>

<file path=customXml/item21.xml><?xml version="1.0" encoding="utf-8"?>
<qs:outline xmlns:qs="urn:strategyCompass:quickSlide:basic:outline:2014">
  <qs:settings>
    <qs:designID>SoftwareAG1</qs:designID>
    <qs:numberingChecked>True</qs:numberingChecked>
    <qs:subNumberingChecked>True</qs:subNumberingChecked>
    <qs:pagesNumberChecked>True</qs:pagesNumberChecked>
    <qs:topicsChecked>True</qs:topicsChecked>
    <qs:overviewChecked>True</qs:overviewChecked>
    <qs:chapterNumberOnSlidesChecked>False</qs:chapterNumberOnSlidesChecked>
    <qs:chapterNameOnSlidesChecked>False</qs:chapterNameOnSlidesChecked>
    <qs:autoUpdateChecked>True</qs:autoUpdateChecked>
  </qs:settings>
  <qs:title>Inhaltsverzeichnis</qs:title>
  <qs:overviewpage>336</qs:overviewpage>
  <qs:chapter>
    <qs:id>344</qs:id>
    <qs:title>Introduction</qs:title>
    <qs:number>1.</qs:number>
    <qs:position>1</qs:position>
    <qs:level>0</qs:level>
    <qs:pageNr>4</qs:pageNr>
  </qs:chapter>
  <qs:chapter>
    <qs:id>337</qs:id>
    <qs:title>What is Quality?</qs:title>
    <qs:number>2.</qs:number>
    <qs:position>2</qs:position>
    <qs:level>0</qs:level>
    <qs:pageNr>12</qs:pageNr>
  </qs:chapter>
  <qs:chapter>
    <qs:id>345</qs:id>
    <qs:title>What is Quality Management?</qs:title>
    <qs:number>3.</qs:number>
    <qs:position>3</qs:position>
    <qs:level>0</qs:level>
    <qs:pageNr>18</qs:pageNr>
  </qs:chapter>
  <qs:chapter>
    <qs:id>346</qs:id>
    <qs:title>What is SAG‘s Quality Management System (QMS), how is it documented and where can I find it?</qs:title>
    <qs:number>4.</qs:number>
    <qs:position>4</qs:position>
    <qs:level>0</qs:level>
    <qs:pageNr>20</qs:pageNr>
  </qs:chapter>
  <qs:chapter>
    <qs:id>348</qs:id>
    <qs:title>What are the roles of the QMS?</qs:title>
    <qs:number>5.</qs:number>
    <qs:position>5</qs:position>
    <qs:level>0</qs:level>
    <qs:pageNr>36</qs:pageNr>
  </qs:chapter>
  <qs:chapter>
    <qs:id>349</qs:id>
    <qs:title>What are Quality Policy and Quality Objectives?</qs:title>
    <qs:number>6.</qs:number>
    <qs:position>6</qs:position>
    <qs:level>0</qs:level>
    <qs:pageNr>45</qs:pageNr>
  </qs:chapter>
  <qs:chapter>
    <qs:id>350</qs:id>
    <qs:title>What is ISO 9001 and the certification process</qs:title>
    <qs:number>7.</qs:number>
    <qs:position>7</qs:position>
    <qs:level>0</qs:level>
    <qs:pageNr>52</qs:pageNr>
  </qs:chapter>
  <qs:chapter>
    <qs:id>351</qs:id>
    <qs:title>How are internal and external audits conducted?</qs:title>
    <qs:number>8.</qs:number>
    <qs:position>8</qs:position>
    <qs:level>0</qs:level>
    <qs:pageNr>68</qs:pageNr>
  </qs:chapter>
</qs:outline>
</file>

<file path=customXml/item3.xml><?xml version="1.0" encoding="utf-8"?>
<qs:slideUpdateInfos xmlns:qs="urn:sag:quickSlide:basic:slides">
  <qs:slideGuid>0d6eb2df-097d-4d57-afef-44fce6849ae5</qs:slideGuid>
  <qs:slideTitle>Software Americas</qs:slideTitle>
  <qs:presentationName>SAG Slides\SAG\0d6eb2df-097d-4d57-afef-44fce6849ae5.pptx</qs:presentationName>
  <qs:subCategory>fa1fedc2-e063-4748-a045-3d94f4cb62bb</qs:subCategory>
  <qs:thumbNail>SAG Slides\SAG\0d6eb2df-097d-4d57-afef-44fce6849ae5\Folie1.png</qs:thumbNail>
  <qs:author>Raeuber, Katja</qs:author>
  <qs:publishingDate>19.12.2016 14:05:19</qs:publishingDate>
  <qs:isUpdatable>1</qs:isUpdatable>
  <qs:keywords1>Rob Tibero, Heywood, USA, Faces, Software, </qs:keywords1>
</qs:slideUpdateInfo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qs:slideUpdateInfos xmlns:qs="urn:sag:quickSlide:basic:slides">
  <qs:slideGuid>d74d2cca-473c-46c9-90a7-e35cbe5e1974</qs:slideGuid>
  <qs:slideTitle>(no title)</qs:slideTitle>
  <qs:presentationName>SAG Slides\SAG\d74d2cca-473c-46c9-90a7-e35cbe5e1974.pptx</qs:presentationName>
  <qs:subCategory>fa1fedc2-e063-4748-a045-3d94f4cb62bb</qs:subCategory>
  <qs:thumbNail>SAG Slides\SAG\d74d2cca-473c-46c9-90a7-e35cbe5e1974\Folie1.png</qs:thumbNail>
  <qs:author>Friedrich, Felix</qs:author>
  <qs:publishingDate>03.08.2016 16:03:13</qs:publishingDate>
  <qs:isUpdatable>1</qs:isUpdatable>
  <qs:keywords1>Faces, Employer Branding, HR, Divider Slides</qs:keywords1>
</qs:slideUpdateInfo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qs:slideUpdateInfos xmlns:qs="urn:sag:quickSlide:basic:slides">
  <qs:slideGuid>7d72de90-f063-4423-90ae-ef2eb51bf74b</qs:slideGuid>
  <qs:slideTitle>Elements of a system, colored</qs:slideTitle>
  <qs:presentationName>SAG Slides\SAG\7d72de90-f063-4423-90ae-ef2eb51bf74b.pptx</qs:presentationName>
  <qs:subCategory>caa5</qs:subCategory>
  <qs:thumbNail>SAG Slides\SAG\7d72de90-f063-4423-90ae-ef2eb51bf74b\Folie1.png</qs:thumbNail>
  <qs:author>Vietor, Marc</qs:author>
  <qs:publishingDate>25.01.2018 08:46:28</qs:publishingDate>
  <qs:isUpdatable>1</qs:isUpdatable>
  <qs:keywords1>Elements of a system, colored</qs:keywords1>
</qs:slideUpdateInfos>
</file>

<file path=customXml/item8.xml><?xml version="1.0" encoding="utf-8"?>
<qs:slideUpdateInfos xmlns:qs="urn:sag:quickSlide:basic:slides">
  <qs:slideGuid>c3a7fc56-ee60-4467-9d15-0034ac75f78c</qs:slideGuid>
  <qs:slideTitle>Eva Holmes, Quality Management, Darmstadt, Germany, Faces</qs:slideTitle>
  <qs:presentationName>SAG Slides\SAG\c3a7fc56-ee60-4467-9d15-0034ac75f78c.pptx</qs:presentationName>
  <qs:subCategory>fa1fedc2-e063-4748-a045-3d94f4cb62bb</qs:subCategory>
  <qs:thumbNail>SAG Slides\SAG\c3a7fc56-ee60-4467-9d15-0034ac75f78c\Folie1.png</qs:thumbNail>
  <qs:author>Raeuber, Katja</qs:author>
  <qs:publishingDate>26.02.2018 11:00:33</qs:publishingDate>
  <qs:isUpdatable>1</qs:isUpdatable>
  <qs:keywords1>Eva Holmes, Quality Management, Darmstadt, Germany, Faces</qs:keywords1>
</qs:slideUpdateInfo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6AEF1A-3168-4FA0-8A0F-25C309A81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10.xml><?xml version="1.0" encoding="utf-8"?>
<ds:datastoreItem xmlns:ds="http://schemas.openxmlformats.org/officeDocument/2006/customXml" ds:itemID="{1B34795C-2C27-4301-81B8-4EB2082C6C7B}">
  <ds:schemaRefs>
    <ds:schemaRef ds:uri="urn:strategyCompass:quickSlide:basic:outlineSlide:2014"/>
  </ds:schemaRefs>
</ds:datastoreItem>
</file>

<file path=customXml/itemProps11.xml><?xml version="1.0" encoding="utf-8"?>
<ds:datastoreItem xmlns:ds="http://schemas.openxmlformats.org/officeDocument/2006/customXml" ds:itemID="{96D7829C-54CA-4E7E-BFFA-B8EA9A541AC8}">
  <ds:schemaRefs>
    <ds:schemaRef ds:uri="urn:sag:quickSlide:basic:slides"/>
  </ds:schemaRefs>
</ds:datastoreItem>
</file>

<file path=customXml/itemProps12.xml><?xml version="1.0" encoding="utf-8"?>
<ds:datastoreItem xmlns:ds="http://schemas.openxmlformats.org/officeDocument/2006/customXml" ds:itemID="{49E20F60-FEF2-4044-BB30-09457033D6BE}">
  <ds:schemaRefs>
    <ds:schemaRef ds:uri="urn:strategyCompass:quickSlide:basic:outlineOverview:2014"/>
  </ds:schemaRefs>
</ds:datastoreItem>
</file>

<file path=customXml/itemProps13.xml><?xml version="1.0" encoding="utf-8"?>
<ds:datastoreItem xmlns:ds="http://schemas.openxmlformats.org/officeDocument/2006/customXml" ds:itemID="{48A7D7E4-3A60-4D52-8BDB-0B12DB40AB4A}">
  <ds:schemaRefs>
    <ds:schemaRef ds:uri="urn:strategyCompass:quickSlide:basic:outlineSlide:2014"/>
  </ds:schemaRefs>
</ds:datastoreItem>
</file>

<file path=customXml/itemProps14.xml><?xml version="1.0" encoding="utf-8"?>
<ds:datastoreItem xmlns:ds="http://schemas.openxmlformats.org/officeDocument/2006/customXml" ds:itemID="{1B0B1C82-179E-4840-989F-B58D9B2A04A0}">
  <ds:schemaRefs>
    <ds:schemaRef ds:uri="urn:strategyCompass:quickSlide:basic:outlineSlide:2014"/>
  </ds:schemaRefs>
</ds:datastoreItem>
</file>

<file path=customXml/itemProps15.xml><?xml version="1.0" encoding="utf-8"?>
<ds:datastoreItem xmlns:ds="http://schemas.openxmlformats.org/officeDocument/2006/customXml" ds:itemID="{839AE7A7-9553-4BA0-813C-C998DFAF57C1}">
  <ds:schemaRefs>
    <ds:schemaRef ds:uri="urn:strategyCompass:quickSlide:basic:outlineSlide:2014"/>
  </ds:schemaRefs>
</ds:datastoreItem>
</file>

<file path=customXml/itemProps16.xml><?xml version="1.0" encoding="utf-8"?>
<ds:datastoreItem xmlns:ds="http://schemas.openxmlformats.org/officeDocument/2006/customXml" ds:itemID="{8FC2441F-F5A4-4922-A61F-FF125274CD1D}">
  <ds:schemaRefs>
    <ds:schemaRef ds:uri="urn:strategyCompass:quickSlide:basic:outlineSlide:2014"/>
  </ds:schemaRefs>
</ds:datastoreItem>
</file>

<file path=customXml/itemProps17.xml><?xml version="1.0" encoding="utf-8"?>
<ds:datastoreItem xmlns:ds="http://schemas.openxmlformats.org/officeDocument/2006/customXml" ds:itemID="{AAC46750-FCC3-44AE-851A-9C744C9B96FD}">
  <ds:schemaRefs>
    <ds:schemaRef ds:uri="urn:strategyCompass:quickSlide:basic:outlineSlide:2014"/>
  </ds:schemaRefs>
</ds:datastoreItem>
</file>

<file path=customXml/itemProps18.xml><?xml version="1.0" encoding="utf-8"?>
<ds:datastoreItem xmlns:ds="http://schemas.openxmlformats.org/officeDocument/2006/customXml" ds:itemID="{BB2098DE-50F2-49E1-BCAF-202865177AB0}">
  <ds:schemaRefs>
    <ds:schemaRef ds:uri="urn:strategyCompass:quickSlide:basic:outlineSlide:2014"/>
  </ds:schemaRefs>
</ds:datastoreItem>
</file>

<file path=customXml/itemProps19.xml><?xml version="1.0" encoding="utf-8"?>
<ds:datastoreItem xmlns:ds="http://schemas.openxmlformats.org/officeDocument/2006/customXml" ds:itemID="{A067C74C-E665-479E-9509-95247DD62092}">
  <ds:schemaRefs>
    <ds:schemaRef ds:uri="urn:strategyCompass:quickSlide:basic:outlineSlide:2014"/>
  </ds:schemaRefs>
</ds:datastoreItem>
</file>

<file path=customXml/itemProps2.xml><?xml version="1.0" encoding="utf-8"?>
<ds:datastoreItem xmlns:ds="http://schemas.openxmlformats.org/officeDocument/2006/customXml" ds:itemID="{2C2F9F47-B7DD-4B2B-920D-8E44EC4BBCDB}">
  <ds:schemaRefs>
    <ds:schemaRef ds:uri="urn:strategyCompass:quickSlide:basic:outlineSlide:2014"/>
  </ds:schemaRefs>
</ds:datastoreItem>
</file>

<file path=customXml/itemProps20.xml><?xml version="1.0" encoding="utf-8"?>
<ds:datastoreItem xmlns:ds="http://schemas.openxmlformats.org/officeDocument/2006/customXml" ds:itemID="{F548AE11-8288-42EF-9F9D-70455429D34E}">
  <ds:schemaRefs>
    <ds:schemaRef ds:uri="urn:strategyCompass:quickSlide:basic:outlineSlide:2014"/>
  </ds:schemaRefs>
</ds:datastoreItem>
</file>

<file path=customXml/itemProps21.xml><?xml version="1.0" encoding="utf-8"?>
<ds:datastoreItem xmlns:ds="http://schemas.openxmlformats.org/officeDocument/2006/customXml" ds:itemID="{E07BA1A9-B71B-4DD4-A98E-53361B25EE6F}">
  <ds:schemaRefs>
    <ds:schemaRef ds:uri="urn:strategyCompass:quickSlide:basic:outline:2014"/>
  </ds:schemaRefs>
</ds:datastoreItem>
</file>

<file path=customXml/itemProps3.xml><?xml version="1.0" encoding="utf-8"?>
<ds:datastoreItem xmlns:ds="http://schemas.openxmlformats.org/officeDocument/2006/customXml" ds:itemID="{E0B78877-9DF5-458A-9740-D8D1F4A84667}">
  <ds:schemaRefs>
    <ds:schemaRef ds:uri="urn:sag:quickSlide:basic:slides"/>
  </ds:schemaRefs>
</ds:datastoreItem>
</file>

<file path=customXml/itemProps4.xml><?xml version="1.0" encoding="utf-8"?>
<ds:datastoreItem xmlns:ds="http://schemas.openxmlformats.org/officeDocument/2006/customXml" ds:itemID="{9FD850FC-C893-49E7-8AF9-E5D8BAAC83BD}">
  <ds:schemaRefs>
    <ds:schemaRef ds:uri="http://schemas.microsoft.com/sharepoint/v3/contenttype/forms"/>
  </ds:schemaRefs>
</ds:datastoreItem>
</file>

<file path=customXml/itemProps5.xml><?xml version="1.0" encoding="utf-8"?>
<ds:datastoreItem xmlns:ds="http://schemas.openxmlformats.org/officeDocument/2006/customXml" ds:itemID="{697E1458-2A0D-4374-8844-A34963308B8F}">
  <ds:schemaRefs>
    <ds:schemaRef ds:uri="urn:sag:quickSlide:basic:slides"/>
  </ds:schemaRefs>
</ds:datastoreItem>
</file>

<file path=customXml/itemProps6.xml><?xml version="1.0" encoding="utf-8"?>
<ds:datastoreItem xmlns:ds="http://schemas.openxmlformats.org/officeDocument/2006/customXml" ds:itemID="{5716694D-8C28-4475-AAC4-B17F0F23F555}">
  <ds:schemaRef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schemas.openxmlformats.org/package/2006/metadata/core-properties"/>
    <ds:schemaRef ds:uri="http://schemas.microsoft.com/office/infopath/2007/PartnerControls"/>
    <ds:schemaRef ds:uri="http://purl.org/dc/dcmitype/"/>
  </ds:schemaRefs>
</ds:datastoreItem>
</file>

<file path=customXml/itemProps7.xml><?xml version="1.0" encoding="utf-8"?>
<ds:datastoreItem xmlns:ds="http://schemas.openxmlformats.org/officeDocument/2006/customXml" ds:itemID="{F01131EC-01C4-491A-90C1-7BA6F2FDE0AF}">
  <ds:schemaRefs>
    <ds:schemaRef ds:uri="urn:sag:quickSlide:basic:slides"/>
  </ds:schemaRefs>
</ds:datastoreItem>
</file>

<file path=customXml/itemProps8.xml><?xml version="1.0" encoding="utf-8"?>
<ds:datastoreItem xmlns:ds="http://schemas.openxmlformats.org/officeDocument/2006/customXml" ds:itemID="{3D3DB0D5-0AEE-4D6B-B1FB-1AD8F9A27A83}">
  <ds:schemaRefs>
    <ds:schemaRef ds:uri="urn:sag:quickSlide:basic:slides"/>
  </ds:schemaRefs>
</ds:datastoreItem>
</file>

<file path=customXml/itemProps9.xml><?xml version="1.0" encoding="utf-8"?>
<ds:datastoreItem xmlns:ds="http://schemas.openxmlformats.org/officeDocument/2006/customXml" ds:itemID="{545D029B-074D-42E4-8836-B016E6596DFF}">
  <ds:schemaRefs>
    <ds:schemaRef ds:uri="http://purl.org/dc/dcmitype/"/>
    <ds:schemaRef ds:uri="http://www.w3.org/XML/1998/namespac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Software AG</Template>
  <TotalTime>0</TotalTime>
  <Words>7845</Words>
  <Application>Microsoft Office PowerPoint</Application>
  <PresentationFormat>Bildschirmpräsentation (16:9)</PresentationFormat>
  <Paragraphs>1312</Paragraphs>
  <Slides>86</Slides>
  <Notes>78</Notes>
  <HiddenSlides>1</HiddenSlides>
  <MMClips>0</MMClips>
  <ScaleCrop>false</ScaleCrop>
  <HeadingPairs>
    <vt:vector size="4" baseType="variant">
      <vt:variant>
        <vt:lpstr>Design</vt:lpstr>
      </vt:variant>
      <vt:variant>
        <vt:i4>1</vt:i4>
      </vt:variant>
      <vt:variant>
        <vt:lpstr>Folientitel</vt:lpstr>
      </vt:variant>
      <vt:variant>
        <vt:i4>86</vt:i4>
      </vt:variant>
    </vt:vector>
  </HeadingPairs>
  <TitlesOfParts>
    <vt:vector size="87" baseType="lpstr">
      <vt:lpstr>SAG_PPT-Template_Sep17</vt:lpstr>
      <vt:lpstr>GCS ISO 9001 Certification</vt:lpstr>
      <vt:lpstr>Sag - Qms</vt:lpstr>
      <vt:lpstr>Inhaltsverzeichnis</vt:lpstr>
      <vt:lpstr>Inhaltsverzeichnis</vt:lpstr>
      <vt:lpstr>Quality Management Trainings</vt:lpstr>
      <vt:lpstr>Topic for The ISO 9001 Training</vt:lpstr>
      <vt:lpstr>Quality Management System</vt:lpstr>
      <vt:lpstr>Quality Management System</vt:lpstr>
      <vt:lpstr>Quality Management System</vt:lpstr>
      <vt:lpstr>Quality Management System</vt:lpstr>
      <vt:lpstr>Quality Management System</vt:lpstr>
      <vt:lpstr>Inhaltsverzeichnis</vt:lpstr>
      <vt:lpstr>Quality</vt:lpstr>
      <vt:lpstr>Discussion</vt:lpstr>
      <vt:lpstr>The Concept of Quality </vt:lpstr>
      <vt:lpstr>The Concept of Quality</vt:lpstr>
      <vt:lpstr>The Concept of Quality </vt:lpstr>
      <vt:lpstr>Inhaltsverzeichnis</vt:lpstr>
      <vt:lpstr>Quality Management Activities</vt:lpstr>
      <vt:lpstr>Inhaltsverzeichnis</vt:lpstr>
      <vt:lpstr>Quality Management System (QMS)</vt:lpstr>
      <vt:lpstr>Quality management System (QMS)</vt:lpstr>
      <vt:lpstr>QMS as part</vt:lpstr>
      <vt:lpstr>What is a Quality management System (QMS)?</vt:lpstr>
      <vt:lpstr>Basic Components of a QMS</vt:lpstr>
      <vt:lpstr>Software AG’s QMS</vt:lpstr>
      <vt:lpstr>QMS</vt:lpstr>
      <vt:lpstr>QMS in ARIS </vt:lpstr>
      <vt:lpstr>QMS in ARIS </vt:lpstr>
      <vt:lpstr> VACD = Value-Added Chain diagram</vt:lpstr>
      <vt:lpstr>EPC: Event-Driven process chain</vt:lpstr>
      <vt:lpstr>Process Architecture &amp; Process Levels In ARIS</vt:lpstr>
      <vt:lpstr> Access to SOFTWARE AG‘s QMS</vt:lpstr>
      <vt:lpstr>Software AG’s</vt:lpstr>
      <vt:lpstr>Discussion</vt:lpstr>
      <vt:lpstr>Inhaltsverzeichnis</vt:lpstr>
      <vt:lpstr>QM Related Roles</vt:lpstr>
      <vt:lpstr>QM Related Roles</vt:lpstr>
      <vt:lpstr>QM Related Roles</vt:lpstr>
      <vt:lpstr>QM Related Roles</vt:lpstr>
      <vt:lpstr>QM Related Roles</vt:lpstr>
      <vt:lpstr>QM Related Roles</vt:lpstr>
      <vt:lpstr>QM Related Roles</vt:lpstr>
      <vt:lpstr>Extended QM Team</vt:lpstr>
      <vt:lpstr>Inhaltsverzeichnis</vt:lpstr>
      <vt:lpstr>Quality Policy &amp; Quality Objectives</vt:lpstr>
      <vt:lpstr>Quality Policy of Software AG</vt:lpstr>
      <vt:lpstr>QUALITY POLICY OF SOFTWARE AG</vt:lpstr>
      <vt:lpstr>Global Support</vt:lpstr>
      <vt:lpstr>PRODUCT DEVELOPMENT</vt:lpstr>
      <vt:lpstr>GCS Quality Policy</vt:lpstr>
      <vt:lpstr>Inhaltsverzeichnis</vt:lpstr>
      <vt:lpstr>What is ISO 9001 </vt:lpstr>
      <vt:lpstr>ISO Organization</vt:lpstr>
      <vt:lpstr>ISO Organization</vt:lpstr>
      <vt:lpstr>What is ISO 9001 for?</vt:lpstr>
      <vt:lpstr>ISO 9001</vt:lpstr>
      <vt:lpstr>Iso 9001:2015</vt:lpstr>
      <vt:lpstr>Certification</vt:lpstr>
      <vt:lpstr>Certification</vt:lpstr>
      <vt:lpstr>ISO 9001</vt:lpstr>
      <vt:lpstr>Internal / External QM Audit Train </vt:lpstr>
      <vt:lpstr>Internal Audit Schedule 2018</vt:lpstr>
      <vt:lpstr>2018 MulTI-Norm audits SAG</vt:lpstr>
      <vt:lpstr>Certificates</vt:lpstr>
      <vt:lpstr>Discussion</vt:lpstr>
      <vt:lpstr>Internal Audits</vt:lpstr>
      <vt:lpstr>Inhaltsverzeichnis</vt:lpstr>
      <vt:lpstr>Internal (Quality) Audits</vt:lpstr>
      <vt:lpstr>Phases of the Internal Audit </vt:lpstr>
      <vt:lpstr>Internal Auditors</vt:lpstr>
      <vt:lpstr>How to behave in an Audit</vt:lpstr>
      <vt:lpstr>Internal Audit</vt:lpstr>
      <vt:lpstr>Discussion</vt:lpstr>
      <vt:lpstr>Internal and External audit</vt:lpstr>
      <vt:lpstr>Internal and External audit</vt:lpstr>
      <vt:lpstr>Internal and External audit</vt:lpstr>
      <vt:lpstr>Internal and External audit</vt:lpstr>
      <vt:lpstr>Internal and External audit</vt:lpstr>
      <vt:lpstr>10 Things to know when the Auditor asks you questions</vt:lpstr>
      <vt:lpstr>You know ....</vt:lpstr>
      <vt:lpstr>Discussion</vt:lpstr>
      <vt:lpstr>SAG QMS</vt:lpstr>
      <vt:lpstr>What do our consultants need to know?</vt:lpstr>
      <vt:lpstr>Audits</vt:lpstr>
      <vt:lpstr>PowerPoint-Präsentation</vt:lpstr>
    </vt:vector>
  </TitlesOfParts>
  <Company>Software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Friedrich, Felix</dc:creator>
  <cp:lastModifiedBy>Kuepper, Markus</cp:lastModifiedBy>
  <cp:revision>42</cp:revision>
  <dcterms:created xsi:type="dcterms:W3CDTF">2017-09-04T14:35:17Z</dcterms:created>
  <dcterms:modified xsi:type="dcterms:W3CDTF">2018-06-29T14:13:34Z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0x010100DD5E84F290DBA04AB3194145E78F9657</vt:lpwstr>
  </property>
</Properties>
</file>